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B55E0-EE92-99F1-181F-CAA3330B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A762E-01C9-4ACC-ED9B-3BA996146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A8E76-A5AD-7AB8-5917-77646D99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D572E-1511-4F27-CA70-7EAAD41D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B3F22-8FD6-1A76-266A-F6B511D0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9D97-242A-231B-DB4C-3950793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FAE0F-2122-BA15-B537-1F8154F9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604EF-DB61-06AD-8913-9078A92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9A3B0-0A2E-0654-F7E6-33E3EDA7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B5267-63DA-4CB7-2A60-6D75A368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4CA069-CC93-CFF2-6E7E-D8EA33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A1178-77BF-9F18-C9C5-7968D0BC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F0485-99F2-4909-AC52-316EF22C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4FC6-E874-8439-7CB2-25E90412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3C54E-0DBB-32C9-83CA-9A667FB7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18C8-179F-4623-85F5-7CA689F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AB1C2-8948-B903-5C65-EFB6AE49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8AFCD-F4A4-55DD-82ED-8C58A62D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C3083-1D68-CED9-49C4-D7E97273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4488-8FD3-8515-9B6E-BC93A0B4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7C12-B61E-AAA4-A8E4-2790FDE1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EF4CF-DA7F-EBF3-6679-B3C6ADC6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40BED-232D-5FDC-59B7-529E08CD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0C488-AA4C-60BD-E2D8-FF944321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3A48F-FF5C-08C0-7FF9-FB588AE4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AF8E7-A5DD-2B5B-D177-451DBFE3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CA18F-0A6D-8C50-A586-F7CE1174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515CB-087E-F891-5920-62EB0DE0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12EC-1A81-F273-6A82-FB75A1D5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545D6-D22E-FE89-3880-B66006C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2D6CF-6D99-8CB1-948C-63AB0000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58F4-2CD8-BE1F-D4E8-79AA1372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45FDB-B463-A80E-D2D7-A477FF5C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03272-D53A-D282-9457-7DB3C581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68C03-9601-6FE3-AA29-E5F82656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42F5F-4A66-D9C1-8F13-07DE1213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B0F95-3A41-A4B8-8841-FED43C6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504CE2-903E-6586-15D3-324373DD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A270A-FFC2-EF7D-47F4-FA63C513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431B-C2EC-9943-72A1-7D77DFB2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4AFB4B-C23F-7014-CE56-436AC40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90162-BD58-7D29-E753-E81077B4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90766-E6E7-2C55-CAD2-60F0C632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9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0F7EF-8E77-4759-2201-4BDF2A1E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ACED5-28C5-6CEF-CF96-F0A0392C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8E4C0-E17F-85A0-FBB5-F6220E6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8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52DE-F6EA-BBB3-1665-15795FA4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7A2C1-8719-5269-9AE7-0B625697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98412-68E0-2DDD-0B07-6E0B907E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3FBCD-8768-901F-1793-1713205C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4554E-8E1E-E3E1-FD14-EA05B81B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87209-A294-4C3D-A015-96AA5C0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BDA5-8C80-1769-77B8-FB0B6FDC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669F7-B846-490A-AE09-687B0DD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3EC5F-BA43-7FF6-4577-1D6256652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F629A-AD8A-ED34-809D-803A103F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72995-4CD2-B823-AFD5-4D9CA375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E496-FBC9-986D-D311-6A754CF0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2FB252-898A-A93F-1948-181D4795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5E59C-1EA2-0F46-C5E0-444A3FD0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81771-87D0-4A93-131A-4DA782F4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789-506A-4687-A57C-FD2BD3D148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3A270-1E9B-9154-C7B5-802909C6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F388C-5324-737F-7D93-0615F74F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20BC-A991-4EEF-BF6D-247B66435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2024-03-10T05:28:24Z</dcterms:created>
  <dcterms:modified xsi:type="dcterms:W3CDTF">2024-03-10T05:28:24Z</dcterms:modified>
</cp:coreProperties>
</file>