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FDFC1-CF3E-05A2-D838-521A4B5FF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9DD92-5E5C-2CF6-D8E5-FD4C9159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C81AB-7BE5-BC4C-EA95-2F455592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C7B91-8046-4FDE-A32F-111B8B2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DB0EF-7721-63D7-0406-24EAEF2F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0177-D7B1-088C-7E2F-E7EEDBA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7C977-9AE6-A188-52BA-42F69E1B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83D90-4F4B-5141-B753-74F0AA47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DE3F3-52EE-1067-7D69-6EB9DC6D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B4455-3C55-E7BF-84E4-BDEF29B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3D9B0-7655-34B3-4371-7CD78C0AA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BC296-21AF-72BD-FAD5-BA114E90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4ED76-0073-B3FB-360B-57541320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65AE9-4D4D-88DF-AFD7-335B7503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B36F7-C8C4-F446-A6B0-BFBF611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43FF-4B31-8D83-8360-3EB1D659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82037-0BA5-056F-27FE-9BFD3ED9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64554-41C1-5D4A-DC36-457DF141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17AEE-1C1F-D1FD-3C07-83539E8B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F0309-01C4-FB5C-3E60-2A426C5B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3E00-2448-1672-F532-30AE9FA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CF9BB-739D-E166-3F5C-AB751E03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00CB1-2CFD-7F1D-CDA4-32FB95AD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3EA6D-A4DD-BB70-63E9-F8C7FFD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7F0E7-567D-CC8C-BC53-2840321D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CB84-0F4D-8AFE-4185-060E776E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580AC-7AD3-1527-D089-A5DC399BF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EA933-69BF-3288-3223-C3EA5F1FD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0631B-CD36-7D19-81E1-9F52303C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F98A9-168E-21A5-C1AD-B65573DE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C60D4-6AF2-1665-520B-CDFD2F22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9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BE868-F1D4-B40B-7A47-3FDD7DAF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B44A6-2E3D-CB23-9C54-675A065F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7F09C-CE5F-F949-B7F9-04C956AD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EED5C0-0F1A-2137-1B69-1A7EC8F7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5EFD81-6152-4C76-26D1-B2A9054B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63609-C395-4F77-2330-0E00776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86E0-0A8F-C917-91EF-242B3AF6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E01B30-F7D1-7470-BFFB-6F764B4A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35B1E-FF42-9ABF-5F23-5F09F4B3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1D425-8685-267C-0069-C2C92C8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7415C-A8E7-AFE4-2403-125B5CF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3F81B-F057-7524-FF63-85B4C29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567F4-2B4B-31F4-C359-64085C09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D01F2-38CE-D2BB-DE82-784BEDC8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F2382-FD6E-097D-F1FB-C35A7B4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B699-FE6C-400D-42A0-DC28D33C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EFF7A-4050-74CF-78DF-6B575A0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E69F4-55A4-DDA0-7145-F0C1029A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F4B12-E0A4-CAFA-01D9-85E31AB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FEECF-A964-85AA-D099-1E6C1AEF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B5A90-5CD0-E6E5-526C-0DBAFA8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D2B74-DF1F-D5DF-79FB-146298F7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488748-47BF-85B2-C722-9DB884BF5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FBD44-E7B8-9110-157C-EAB0C77A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36C1D-F4B4-089B-AB9E-9E269D30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AB4B3-C0F5-EDD6-4E8D-3B619BA6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6CBD3-9459-2D58-71DE-A32829D6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1D75E-1620-0214-0476-07DAF90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2EEB3-C576-1B79-9EB8-DF9FACF3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8CB0B-C825-D1B9-CC21-C80F12391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A095-B75B-41B9-9485-EA1C9B3F01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812BE-F934-9B85-B0F0-EDFA4D36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A71B1-EDF2-87C0-58A2-B515D86B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3E17-13EA-46AB-AB7B-BEFB1047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2024-03-10T05:28:35Z</dcterms:created>
  <dcterms:modified xsi:type="dcterms:W3CDTF">2024-03-10T05:28:35Z</dcterms:modified>
</cp:coreProperties>
</file>