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876E9-A374-2677-4684-0FE6DB97B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43712A-8C5C-FF88-DFF9-FCFBD1650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5EA06-D70E-5CF8-3B3C-81646604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8A1-79E8-40BE-B1EC-CF821A44AE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0AD92-A101-8947-7824-F885D8D4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B664CE-6761-FA8F-C71D-C76EB5BE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A1B-44EF-40B4-AA03-97CCD06CD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48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FD6AF-4E47-80A2-EF6F-471832FF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AC982A-AF45-7728-24F7-03E857851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C1F14-BB75-DB4D-C813-A6EA4E5C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8A1-79E8-40BE-B1EC-CF821A44AE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A2C9F-3F79-3473-715D-75CEC7F3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6F2D9-C806-404B-EA40-73B61977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A1B-44EF-40B4-AA03-97CCD06CD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54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E8731E-AC4E-653D-44D5-F02C0AD4E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296A87-F1B8-ACFE-B652-DA3D9335B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0CC9B-5EE6-6466-F26E-3061AEF8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8A1-79E8-40BE-B1EC-CF821A44AE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D31C9-B399-22A0-B98F-65213DEF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6118D-4341-E00A-4CDD-9457CA10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A1B-44EF-40B4-AA03-97CCD06CD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8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2CC97-54D3-B8EB-6A22-377AA888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1625E-DF78-7BD4-67FB-19141A503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4CF3B-C373-E92F-991D-E3486F05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8A1-79E8-40BE-B1EC-CF821A44AE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E4146-309D-683D-9C8A-12842BFA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2F734F-3AB9-9083-EBA6-2148BCCB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A1B-44EF-40B4-AA03-97CCD06CD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69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2916A-88C5-91ED-3C07-FFF3988C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A2B678-403D-E7B1-20E8-1AB96D1E6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A05FD-806D-7322-6B3A-B1F94417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8A1-79E8-40BE-B1EC-CF821A44AE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E1BA9-39D2-968A-FB66-7DE85613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28C53-B8C9-17CD-422C-6EE5F184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A1B-44EF-40B4-AA03-97CCD06CD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9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BA165-A560-4077-DC36-C98D71C3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851D4-4FA5-8B4E-AAC6-2104363E0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7FED82-DE22-8C53-28E5-52DC8E1BC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DE7F0-E792-916D-BE37-E39244F8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8A1-79E8-40BE-B1EC-CF821A44AE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062A9-E503-7510-C0DC-F6846233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71ED5-B505-9161-A91F-606ADA78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A1B-44EF-40B4-AA03-97CCD06CD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8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5F1A6-FE18-B1A3-F6CB-B16B605E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33B77-0F5D-5EBD-92B1-3A47F670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74C349-16B5-8C83-BD4A-EB946BADF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EF57E2-B1D4-E5F8-9BC0-6CC7959CB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6B4EE6-A5E3-CE5D-37AE-571F9623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73B673-6458-5395-C8E7-07F6B93C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8A1-79E8-40BE-B1EC-CF821A44AE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6F1E17-F79A-313C-9E5C-49889C4C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C70A55-CC59-6DEE-3F0B-848B6B90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A1B-44EF-40B4-AA03-97CCD06CD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8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03057-5639-2FA0-B303-E0E1CE9D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1E4D63-E58D-CE9B-5159-17CEC8AE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8A1-79E8-40BE-B1EC-CF821A44AE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83AF57-FBF8-8F27-5D3A-618075A6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AB7DB9-EE03-AE7A-16E3-CEA6BBC4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A1B-44EF-40B4-AA03-97CCD06CD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57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285647-7749-8795-4BC5-F89A0A48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8A1-79E8-40BE-B1EC-CF821A44AE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3699C9-E610-8778-8CF8-397D6E34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F6A9A2-9FC2-114D-505E-3C341ABB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A1B-44EF-40B4-AA03-97CCD06CD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4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072AF-850F-D491-AA3A-1865E2C9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229CD-FAB2-0AF3-B7D5-0E20D9B33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92845C-0448-9F15-5C45-0A1627709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E4BA9-E961-3A9D-B095-F3AB8275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8A1-79E8-40BE-B1EC-CF821A44AE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2B431A-E47C-8D5F-87D1-38890168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08209-9F06-888C-1D5B-156ABDEE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A1B-44EF-40B4-AA03-97CCD06CD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5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67E7B-0416-A6E8-8019-4896019A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7C1B37-4144-DF4E-00EA-9054C967F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1FEC64-6DEB-7DC5-CBC6-40FCBFEE5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7EE38A-7383-6505-35CD-89086ADE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18A1-79E8-40BE-B1EC-CF821A44AE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DFF4C-6A1A-C8E4-92A0-F58A5A84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22F45C-5BAC-2C7F-1980-26AE0D27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A1B-44EF-40B4-AA03-97CCD06CD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75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1FED61-3A4D-D8CA-238B-FDCF2667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8E140-17E7-21DD-C6E6-1527337E8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89053-9CDC-E893-0D7E-48A242C36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E18A1-79E8-40BE-B1EC-CF821A44AEF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2C040-878F-F126-3790-9FE3D2B35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C4DCA-5F5F-5C80-B469-B36EF3952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8A1B-44EF-40B4-AA03-97CCD06CD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4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946" name="Picture 2" descr="4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2024-03-10T05:28:45Z</dcterms:created>
  <dcterms:modified xsi:type="dcterms:W3CDTF">2024-03-10T05:28:45Z</dcterms:modified>
</cp:coreProperties>
</file>