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6078B-97FF-0927-1145-19124AD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D2C62-7655-02E9-7F0F-243F1786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EFF42-4728-2EBF-E0BA-665E6769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938D1-55C6-E64D-2457-6EFEBB6C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9A13C-DF7F-0C34-15CD-92A2CB4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4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2F921-8599-4511-4F12-D7643F78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7BC88-81A0-3EFF-3E6F-3E01DBAB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CAE4E-86D8-0908-16AC-9904A01D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A6323-AF61-BFF6-5CCB-94B808B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B4111-6C86-8231-80F2-DBA25CC1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52A811-0649-A393-9024-BE5529217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9A4E2-6097-29A0-D153-BD5E54314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E6113-614A-96C6-8DB1-06B474C4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4D56E-26D5-52A3-09FD-423AB3F7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EF930-0E65-2661-FC08-11E1884E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9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01B45-90BD-A0CE-F489-7C1FCA2B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6098A-8CC6-7E60-AE80-AC701691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734CE-2C23-0783-D3A9-8C325B96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A9A5F-225C-8E94-2E05-9F65EFCF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A5B8F-E401-8BD5-3C29-4100D9C7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9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7218C-0967-081A-EB4E-57A0280A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5A172-1437-6D30-0F40-23B827CD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36047-60A0-7DC9-E920-E6CC1305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391C5-53F6-BA98-46FE-57F678F0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B1441-197C-59B8-CDE1-EE65C91E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878F9-17DD-C3D1-01A2-9177821B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926C9-EBD9-068B-61EE-B410A3837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AEE4B-3C6C-6224-A1A9-65857CC1B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AF508-D15B-6124-0EA9-3C6EECE4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41347-D38B-D9A2-8DBF-4501CCA4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1CBFF-A9D4-5D04-BEA0-2B50D136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67BD7-457E-EB08-95B5-01CE73C5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24DA1-5197-A86D-0E1E-F1149D53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6B020-9635-B1FD-C520-8A56D5E3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8AD1BD-D8F2-C2FF-47FC-149F050AA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B2C539-BC9B-DE9D-4878-C38CD65F5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90ECE4-50EA-098E-CD23-EDC4B71A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3DFC1-EE44-9406-3FC8-FD4F535C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473035-34B3-B81C-475A-17D5F9F3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0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63062-ED1E-5915-7A64-E13EBF53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2164E0-B0E8-5EB0-0E78-AB3CE759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0F9FC-219B-C477-E359-4E183A44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2128E1-C17E-3ED4-222D-6837B379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7D5BEC-1733-6306-D4C6-B599C5EB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7A1D0-6D9E-5437-C403-0D90FF7C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5F5B1-3E88-F3C3-6392-C8DEE150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6F761-8DDB-1E42-33A7-5A3EBCBE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CE6FB-C392-27DF-F4EA-34EF7441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04FD5-56CB-20E8-0428-BB74D3C83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51C2E-CB5D-626D-2BD9-E3E975B9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B992D-985D-FFF4-0D44-FCDAE17F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83D2D-5C0F-9C40-47AD-FEB7704A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7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35632-4E18-A209-2BB5-F25F4BC0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8D6301-3314-F43F-C4F5-81B59086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B0BB85-05E5-7619-8527-C1E0DF08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59297-B632-9C27-25F1-D167C254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E7A2-CB82-1BA5-AF8B-95978DFD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00208-24F6-09E5-DE7F-94EAF0FB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6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7D165-D3F4-A57A-A27A-07218FD7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A1798-6CA0-229E-1A7F-7B20CA35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9B9FE-98AB-D2E7-B25C-BC8F12FC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E4D2E-6EE8-86C9-5755-9658B19D6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D6B6F-939C-1801-ABD1-3DEEDFB8A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2024-03-10T04:29:07Z</dcterms:created>
  <dcterms:modified xsi:type="dcterms:W3CDTF">2024-03-10T04:29:07Z</dcterms:modified>
</cp:coreProperties>
</file>