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A70A8-B5C7-933C-FC15-D564A8B8F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223E23-B3E0-A359-4FD3-4A7D20278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22A67-3024-239F-BD2A-71A81906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AE34-0777-4BBD-85B9-3AEE94ED4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EE8DA-5A82-C002-354A-788BE4E2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00D88-55A3-00DF-713F-B4384FCD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DD09-55AE-435B-AF34-3C2AB3587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952DF-31B1-5985-A98A-D6397F51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05C2CA-61F6-96F8-826F-79499ABE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FD106-B741-FB5E-6B87-6931B709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AE34-0777-4BBD-85B9-3AEE94ED4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B583C-054B-965E-1A10-A52186FA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5CE14-39F0-4A3C-B5F5-299820DD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DD09-55AE-435B-AF34-3C2AB3587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1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7A1EFA-9EFC-0E3A-79B0-5076B7D76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FA4CA5-C3A5-2EAA-9D88-925ADD674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6CA55-CFF1-1C89-1E6D-0C482A6C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AE34-0777-4BBD-85B9-3AEE94ED4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EC5DE-0132-EE37-E7EC-0E919384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4F349-E935-CD7A-4883-07F59EDB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DD09-55AE-435B-AF34-3C2AB3587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1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7CF97-48C7-BAA9-D413-F1C71932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2533D-4F7E-D766-906E-06BEDADE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8D17E-E8E0-E177-10D4-F1A475C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AE34-0777-4BBD-85B9-3AEE94ED4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166D4-FB34-318D-FED6-4244FE94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4DEF0-1377-99AE-C558-C640480E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DD09-55AE-435B-AF34-3C2AB3587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EF4C5-C5D2-3581-6828-2BF19CF5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B7571-2B28-AECF-F74C-F320A7BCB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1896C-C503-B9FC-024D-B0A98D0E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AE34-0777-4BBD-85B9-3AEE94ED4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C48EF-4EDC-0E98-55EE-A1408C5B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9135A-E376-B01F-2A7F-3F5B14A2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DD09-55AE-435B-AF34-3C2AB3587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0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E2A03-907E-D82E-25BE-8570737E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4CCA9-4A59-4FCE-5DE4-664D796A4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20F91-61CC-96EC-C1C4-BE9E51204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52BAB-7CCC-B2AC-9280-36934D3C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AE34-0777-4BBD-85B9-3AEE94ED4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915E3-3674-A545-DBA4-3D7EE05F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C049D-C2A3-3E72-9AE4-4A6D282F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DD09-55AE-435B-AF34-3C2AB3587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1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812B7-7BC8-8194-6FCC-FA444357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7ACC2-340C-9C63-E751-940971362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BDCF8-4D53-CB1B-9019-4161FE9D6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514999-21F8-869F-49B6-75148929A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474539-F625-3C7F-FCA0-9C90772FE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0C84E5-4F2A-B6E3-238D-EA38550F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AE34-0777-4BBD-85B9-3AEE94ED4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AE8253-112E-9D78-E904-1E12B079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A6F555-ADD3-0E4F-0901-FDDED296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DD09-55AE-435B-AF34-3C2AB3587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4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8CC-1AC6-6872-02A1-708EE81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7F7D8-BFD3-C5DA-54BD-772CE781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AE34-0777-4BBD-85B9-3AEE94ED4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67A89B-4794-22D3-1B38-091C4ADB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A9AA39-48B1-01DB-4AF0-4E28C409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DD09-55AE-435B-AF34-3C2AB3587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61B757-3B69-9A2B-0776-D148CC23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AE34-0777-4BBD-85B9-3AEE94ED4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7E77F-AD6C-D01F-0D80-B4B33B1F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E4D27-6EC6-D387-91A9-A8B53371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DD09-55AE-435B-AF34-3C2AB3587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4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B933D-0AFA-936C-EE02-3F8DF197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87471-7B48-C7F3-2446-215393D4C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A159D0-C45C-0AC0-6F59-FF5CAE5B7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1A9D2-8F97-C0A5-D562-4066EC26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AE34-0777-4BBD-85B9-3AEE94ED4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4DFD3-91FD-AC55-0754-63CF763D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56A47-A71E-4C9F-277F-1AB9A3E8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DD09-55AE-435B-AF34-3C2AB3587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4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CC87F-6064-48A3-4D0F-9B325BBE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55F6F7-0C7F-153F-6DC6-966DE79F2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328A1A-0526-18D4-86AC-65E6B00D5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CC631-272F-F7A6-0820-46365A96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AE34-0777-4BBD-85B9-3AEE94ED4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0F675-E040-CBC6-8B6E-A0187EE6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AC56B-1275-C44D-D2FA-68F35DD5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DD09-55AE-435B-AF34-3C2AB3587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7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248D5-EC13-68D6-0476-CA334D56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06210-529C-3872-EB07-A83C4241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852CC-FEC6-5939-5916-988B831FF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FAE34-0777-4BBD-85B9-3AEE94ED4D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266E5-B5FB-623E-703F-F09954DA8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99565-1DFD-10CB-B9AC-C5FCBDF94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0DD09-55AE-435B-AF34-3C2AB3587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8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42" name="Picture 2" descr="4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2024-03-10T05:29:40Z</dcterms:created>
  <dcterms:modified xsi:type="dcterms:W3CDTF">2024-03-10T05:29:40Z</dcterms:modified>
</cp:coreProperties>
</file>