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FCD20-6E8E-8CE2-E97E-D923B7CF9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2E1716-3896-23AC-5E2C-97457BC0E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AF789-4F46-9A0A-95EA-E15ED0A0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228C-D8AA-4A4D-A50B-D822AB05A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19A79-FECF-F27D-5665-BD0940F7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13A23-B483-FA00-8295-97FC89F0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520-B4BB-4290-8377-0A72F21CB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78ADD-2DF2-AB72-754C-FFEE031B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378AA1-77A1-E9C5-4948-2CF86CF6D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D8181-6D22-CF16-8EE0-865DF9D7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228C-D8AA-4A4D-A50B-D822AB05A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6631A-7C0A-C542-18DD-15D653DC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F6F58-68BD-5337-FB11-7DB2662A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520-B4BB-4290-8377-0A72F21CB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62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7AB936-8F19-6198-982C-3ADBF8BC4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144D76-3332-9EA0-8993-C7000CB49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10CEC-9C13-BE16-212C-AA4D9989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228C-D8AA-4A4D-A50B-D822AB05A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4FD58-3EBC-5D29-E457-74C2FE42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DADD4-0EFD-1E7B-8632-6E745C88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520-B4BB-4290-8377-0A72F21CB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6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BE7A2-FF3E-7748-95E7-A943BFFD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386D3-D173-84E3-DB92-8CA1217F1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F5CB8-082D-667E-AB9B-95C90789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228C-D8AA-4A4D-A50B-D822AB05A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14AB2-7AFC-D917-4C45-F6FF4FDE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6BA5B-7442-9E5D-3969-A738D2A2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520-B4BB-4290-8377-0A72F21CB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0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DA65E-9E7E-1865-FA0C-7C46CE44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14174-539A-EAEF-6F0A-A858E2D76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B8C83-E2B2-3FA6-72B2-D23BF259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228C-D8AA-4A4D-A50B-D822AB05A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248B6-CA6C-93C9-03D9-00D19138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47D99-F2DF-4E71-DEC9-E95FBD4A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520-B4BB-4290-8377-0A72F21CB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4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BAC46-ECE6-EC0E-81D1-1725F851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F89E3-AC2E-B6CD-2460-72AA56DF9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83A24D-216D-E76D-485A-87E15ACA8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36AB0-14DF-E959-6599-B33B49D9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228C-D8AA-4A4D-A50B-D822AB05A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C4428-D19F-1453-FCC4-F4E5A4E0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2F2EC0-A15A-E466-FE1D-79F545EE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520-B4BB-4290-8377-0A72F21CB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3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8EAD9-BDDE-AD5D-1040-E8E7B986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4FCC1-C936-FA21-2E0B-CDA34DF6A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5DDE57-6F4B-3ADF-0B39-1A2234AAE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4DCCB8-977F-C030-73F7-46B1C75F8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BE69E4-DC81-D90B-4B69-4FD25E15C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07D762-EF3C-C055-18D3-461B3D07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228C-D8AA-4A4D-A50B-D822AB05A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17DE52-86E6-36A9-4DFA-4838ED21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32F1CC-655B-51D8-E583-774C6D3D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520-B4BB-4290-8377-0A72F21CB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5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6BA6B-7779-AF18-CB97-333D32AD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B3446F-6299-B314-152B-A7F76833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228C-D8AA-4A4D-A50B-D822AB05A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2DCB7D-329F-D6AD-6843-F539B2EC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45DEE9-B0BE-821F-CA1D-66E08906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520-B4BB-4290-8377-0A72F21CB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8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B25B25-6ECC-F507-3010-5D33C1F3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228C-D8AA-4A4D-A50B-D822AB05A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60B6F8-0B5B-AE04-2C96-F0FE92D7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39176A-1B60-3A0F-943B-E8A70CE6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520-B4BB-4290-8377-0A72F21CB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96827-0A0C-8D44-BB4B-BFC1A31E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B2098-FC50-6815-6A18-D35850DB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A2DB22-93AB-3887-60F6-86AE1F4DB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5A2593-DCFC-7899-A080-DF14072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228C-D8AA-4A4D-A50B-D822AB05A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1EEE16-9805-A489-8C16-E0B54101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33415-4BFD-B56F-0FBC-1B6A0AE2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520-B4BB-4290-8377-0A72F21CB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8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7A5B6-42EF-CFF3-9AC7-032D77B7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D6627F-6646-D882-F04F-1CB8042A8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EE709E-260A-334A-FF2A-9117545B5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427719-A3EA-F66D-D0DD-4BA32119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228C-D8AA-4A4D-A50B-D822AB05A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4AB321-CE1D-9CC1-8017-3F1FE6CC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C2340-1A2A-F348-8B7B-89D2731B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520-B4BB-4290-8377-0A72F21CB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9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AE9CF6-1E28-5B0D-A613-08C508D3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62319-9993-C2A6-216C-30D024C53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BF771-2ACA-56D3-5EAC-9D9BA4E3C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9228C-D8AA-4A4D-A50B-D822AB05A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D2EDB-F1B4-FD9C-DBF3-0BCFFC5F2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B0119-D5E0-35F3-0C96-8C1063BE2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6520-B4BB-4290-8377-0A72F21CB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186" name="Picture 2" descr="4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8211" name="Picture 3" descr="46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2024-03-10T05:30:34Z</dcterms:created>
  <dcterms:modified xsi:type="dcterms:W3CDTF">2024-03-10T05:30:34Z</dcterms:modified>
</cp:coreProperties>
</file>