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6CBC5-985C-8F0C-2859-B691BF3C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80D062-0D22-E65D-BEB7-78BC0D668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6D63D-B3EF-E438-3F0C-FF5AD69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48FD1-7186-3A51-85EA-8A3A9E0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4C827-DDB6-825E-47C5-18A04E3F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7F4A3-57B0-BF4D-8345-25E286D8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E5E81-A59E-16BF-D054-91456766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85881-FE8C-5E4A-5E73-968AB2BA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7C13-15EB-A36B-4968-45DDF9B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9D152-E958-12C5-2AFE-C4798914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8A78E-42B3-13E2-F0D0-850D63A88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5BE50-5FDE-846E-E874-CBA9BFDE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7EA6D-9FBD-2F9D-E250-9462EC0C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D07EA-2D94-D248-4F45-9DD06E8E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4E69-683D-E52C-4E46-801F1389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1294E-07A7-1F43-4F75-72ADD1EC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EBCC7-5380-CF54-E277-021CEE6F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AF6F-0A55-1C33-3EC2-2C6DAD2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576A0-AD9F-B80D-389F-C43FB4DC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4C77-090B-2650-C511-6CBDC40C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3E1-44B1-6FCB-E7FC-A076759B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935F0-E047-E319-AEAA-7B562D10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3B5C2-CDDD-5CE1-E4AC-DD9C9664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0F7C5-517F-9946-951D-C850B5E5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DC5C1-F558-205D-D520-A86ADF2E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3728F-A7CE-82CA-44C5-B9F4EE2F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DD7E6-1ED4-4109-86FC-FC0167FE3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F2076-D9CA-86D9-2429-573AFC54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D0E64-A427-4153-42C4-D4AE0B1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A620F-ADD9-03B6-97C6-1BDA11CA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C1B51-8487-8C2E-918D-8834E032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38B0D-D33B-296F-9E59-1ED6B46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917C7-9C08-C5DB-A361-F6411E4C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838F8-9657-1E4E-28FF-B70FA11E6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A79BE-8332-050E-F818-F1B8B13B3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9C950-3BA1-88F7-6319-B0101A71D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61E1F-BCCA-3ADE-AD07-534D7B79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A7D0BE-A660-6D04-6EEC-6F790501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8822F6-9BA6-55AB-D64C-0330C44C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11D2-DA5A-8E69-0E3A-58E0D715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A6E38-34A3-EE86-56F5-3F5FB73D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71A0B-8058-5939-20A2-BCEB8B84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513A0-9C88-ED88-7A9B-123AA90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2D209-F389-F051-C84A-A29E3DF0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D38C67-95C1-52DE-FB58-3465FB8C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43C94-3BE9-8840-C345-FB34317E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0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8711-AF1D-91DA-17AA-68069766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17F13-9980-11F6-67F4-F530BE3B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9E229-ADDB-033C-70DE-3F39F030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1662E-504F-DBF3-1987-8DA4A8FF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E453A-5005-27E3-F543-5F1B51B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3B157-1059-6021-765C-F0FCBC51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D3D17-EAD4-B998-48AC-6F888E39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BD33B-AAF1-F090-2D56-B691C40DC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5E697-9740-0C1C-A597-7BC9F3A9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9B15D-9BC9-2549-F5EE-36CE961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CC217-274C-B755-A2F9-0A178B3C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E6BC8-D42D-C14D-B52E-A99ED7E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4A76C0-7BBD-FDE4-DD4C-DD05A3CE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B10D2-3E5D-F0C6-35C2-D8D2AFAB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BE275-B2EB-27F1-48BF-2EDC03390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02E9-509C-4910-9156-576E71BB85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DD982-7BBB-1EB6-D5EA-60B0D3A6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5AE1D-BDBB-2910-16A7-75175B6B8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5E8E-E720-43F1-9070-018083832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 descr="4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2024-03-10T05:30:45Z</dcterms:created>
  <dcterms:modified xsi:type="dcterms:W3CDTF">2024-03-10T05:30:45Z</dcterms:modified>
</cp:coreProperties>
</file>