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468C9-1B39-93EA-8608-A844080B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26431-FCF3-BB20-7FA6-747C97E7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9D56D-BD3F-7759-49F2-252EDB46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4159C-B973-232B-EA5F-E9D6999C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8D938-838E-7AFF-468A-6E9D20F8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AE6A-430A-E56F-46F3-1B1608B8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8262A-37C5-E1FE-49A8-719CD6B4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01565-86B5-C7CB-909E-2B2EB8F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25E01-CD34-F5A9-EE1F-7D78C28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4D2D-3B53-4A86-D27A-782199D2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4BD871-5B5C-0C59-BF42-419257D1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10DAC-10B4-BB8D-CA22-977AF6CC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C96D1-AFC8-F669-D705-6A1F69B2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3C099-D9B7-C698-EBD3-1C7BC6EF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51B30-4A96-9CC3-508D-A38DDC95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20B4C-DC6C-CB30-D895-7B9A9FFF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55D1B-6C1E-E710-0DC7-14C18805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D933F-4153-4E28-D42B-381F24B4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10DA1-FED1-58AF-89F9-7437942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E0B3-61F7-482F-0531-49CE5418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1E48-EE74-DC7D-B15B-45F54800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293B1-E37A-508D-F5A5-D5F86FD2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6EB34-065C-2928-8642-A2C9C983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FAB7D-C2B5-6BEC-6653-C8ECE738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045D-4868-3F9F-810D-E44B835C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8C40A-BF09-7759-7369-4D4FA5A0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4B73-B5B8-59DD-A7C5-D108E6439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CADED-45A1-9922-06C8-E67736F5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46DEB-EC56-FF88-D2D5-DE5EAE86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E7B0C-BE96-9254-1D8B-A84003C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DE247-BF6A-1C47-66F9-7CF276B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5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D5CF8-F1A3-0EAF-911F-58F23FDF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6B61B-19DB-1733-8ADC-8191AC2E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38A41-BDED-DDC3-14D6-07B0B53E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960C8B-1071-CF22-204E-D40314275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999EE-D160-6DCE-3369-E4D72194E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19E2F-269D-C60A-39ED-F47A863B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3762B4-C8B2-8AD2-C365-6C7F9D77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C1474-6EA4-69F8-EC7B-1C8AA980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ACD7-C884-4D42-FAAD-BE7EAC11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29983-A1C5-77C7-7895-A02383ED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24222-A6C9-B44E-A442-1735D70B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C49C07-478B-AA6D-5BD6-815E8D9F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55D03D-5296-BE24-7681-40656661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78D59-36D0-C7A0-2BEF-B9E9E9A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6B31E-B8E4-13F5-5069-8DFECACA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F0FE4-1DAB-FAF3-FACA-CB36A96F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76AF0-0360-214A-9B74-6B7B5F42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ECD82-962B-85BE-2ED6-D01B147E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9111B-A9E3-0621-D6A5-A00CA3CD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8EBCB-050B-4FA1-453A-FDB8820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322F8-F2EA-AF2E-1239-8F60B042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4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ECF0F-442A-0EA7-4C89-FE69DB90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2708AC-0C05-3954-DE1D-5E37D2783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24454-7669-BEB0-ADD6-56F75253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A35E9-1304-4F7A-2121-5AFFB28F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490B7-6EBF-9E81-0664-0F8055EB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17D75-F630-DAAF-2230-0519699B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9EB79-1B07-9231-A84F-83543751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243EB-6768-CD9B-9EDE-B27BD36D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48D56-8AAD-47D5-3200-C8B99F4DF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3D72-AAD6-4FA3-8549-ECE709FFF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C35AF-E314-1655-E697-F5C502DC0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8FC9-CE8D-C0C0-DBC0-6550E32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3F66-7707-4D6B-A23F-963BF6C50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9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 descr="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0259" name="Picture 3" descr="4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2024-03-10T05:31:07Z</dcterms:created>
  <dcterms:modified xsi:type="dcterms:W3CDTF">2024-03-10T05:31:07Z</dcterms:modified>
</cp:coreProperties>
</file>