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F7B63-6F80-F3C4-BD79-C1DEA3DC7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CEE132-02B8-1EB3-3A85-F67E594BB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46A30-6940-34DF-98FF-A414E613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7BF2-6E62-46DB-98C7-2932EBD1B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12CEA-A7F5-E121-7B70-D18145E8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5BF43-4ED8-B726-C63A-05E6733D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780A-7A8B-4F0A-94DE-683BCA1FC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23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B2107-2A2D-5A6B-8CD0-CC0EA7DA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0D658D-F5E5-364D-3CB6-739CEBEB2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241DC-D1D4-267A-46F3-AF7A58A0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7BF2-6E62-46DB-98C7-2932EBD1B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999C5-2DD5-AC55-4721-486652A4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0B0D89-6D05-282E-39F6-E17EEA8B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780A-7A8B-4F0A-94DE-683BCA1FC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EE2205-4B75-AE94-DC5D-B2D5EF6A8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32D862-C99B-A2CA-BB2F-CFC0D5599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5766C-7A97-A8AA-60B1-38253014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7BF2-6E62-46DB-98C7-2932EBD1B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713A0-E41C-3C51-A302-B167E809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94391-4BD3-48FF-F619-EBCD2E8B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780A-7A8B-4F0A-94DE-683BCA1FC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0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E9C78-3869-A58D-ACA1-9913D3F4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3EF35-B79B-FE9F-44A9-997BB1982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4ED1A-E5E4-561F-CD30-D8C13E47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7BF2-6E62-46DB-98C7-2932EBD1B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43C51-B910-78D7-3D27-D840A54D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2E72D-88DF-8B30-FE59-1A1C5F95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780A-7A8B-4F0A-94DE-683BCA1FC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63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EBC15-E3F2-FCF4-7A75-0F74260F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FDDF0D-D6BE-07E0-A93A-E66F96660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F8B06-CB88-0D1F-CB43-3F9C0D46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7BF2-6E62-46DB-98C7-2932EBD1B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5E3E0-BF00-849A-392C-26F0074F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7C124-6938-DEA3-6DA6-C60AF19E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780A-7A8B-4F0A-94DE-683BCA1FC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67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19267-DF43-99EB-BE7E-B8C50378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DCF09-9315-E7A1-A5B1-70F4487C8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81E3D2-9964-892B-70FB-106F976EB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A95965-E865-1B61-B4F5-FCC1CB87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7BF2-6E62-46DB-98C7-2932EBD1B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05730-C646-22EC-7933-BE74C881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D772BB-FC2B-CA66-481C-DA90393C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780A-7A8B-4F0A-94DE-683BCA1FC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2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64B1D-D350-C799-CA4D-0C847410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5636A9-E009-15A2-595A-8A87B901B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96DE97-00EA-E212-3CAE-AF2EEFE36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B5435F-A6A7-ABEA-94C6-835936375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5C206A-D7C3-4B77-9789-7C8219B56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585BAD-B856-05CF-B1A3-95412403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7BF2-6E62-46DB-98C7-2932EBD1B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C80865-A444-6DCB-4211-A06271FB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AC0DFD-5E83-B74F-4382-50D673FB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780A-7A8B-4F0A-94DE-683BCA1FC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36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C9B8E-540D-CA53-B42E-311AB52E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9A3278-C715-0978-67F6-ACD67F78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7BF2-6E62-46DB-98C7-2932EBD1B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323941-E51B-45BA-405C-DF832265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7AD848-C519-A225-6859-E6D2BD3A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780A-7A8B-4F0A-94DE-683BCA1FC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7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75D47A-6A9D-F7E7-39D7-8F81C461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7BF2-6E62-46DB-98C7-2932EBD1B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652762-4EAF-7F0A-A0A3-7486FC00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F2D1FD-8419-1E3D-CF61-3BE2C8B8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780A-7A8B-4F0A-94DE-683BCA1FC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82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1853F-C97A-EDDC-4C3D-993CA4B9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D073C-2C1C-9C9A-B38D-7935AAF74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6B9637-CCBC-589A-33F2-7A6989157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811988-D5FD-0DBD-DA8A-251A8FB2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7BF2-6E62-46DB-98C7-2932EBD1B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A68965-D30B-1E4C-5521-981E3C17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ED5CF6-D1CC-E597-731E-CCEFF7FF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780A-7A8B-4F0A-94DE-683BCA1FC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11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A34EF-D3B1-23C7-4291-81057EC3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8214D2-3D18-B75B-0F1F-AA9F39AB8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75027D-BFA9-DF83-E829-825695175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E5BF93-77AB-548A-BF9D-E78E8D4D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7BF2-6E62-46DB-98C7-2932EBD1B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84E0DD-92B9-2CE4-5A2B-52FB2104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0C8A80-1D07-AEBA-98F8-25D1F108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780A-7A8B-4F0A-94DE-683BCA1FC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90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90DE45-269A-2FAC-1BF6-90C199B4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BA75D5-0FE7-3D08-848A-AD334DD34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68751-1BD9-5D7D-4267-A389C4FED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77BF2-6E62-46DB-98C7-2932EBD1B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0398B-9861-32D3-B7AA-31863DDEC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B7584-B13D-CF0C-2C2A-3AD08A39B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3780A-7A8B-4F0A-94DE-683BCA1FC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330" name="Picture 2" descr="4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4355" name="Picture 3" descr="47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2024-03-10T05:31:51Z</dcterms:created>
  <dcterms:modified xsi:type="dcterms:W3CDTF">2024-03-10T05:31:51Z</dcterms:modified>
</cp:coreProperties>
</file>