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73909-D1F2-973E-8BE8-C229A2FB5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A621DB-4233-1C6D-93D5-5C9F99661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C4925-173D-8B64-47E0-07A308D7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BA91-C016-48A5-B651-CE670BA1F4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A2C85-32F0-8402-F47B-E26532AC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841FE-E5E9-2E69-B484-B4C76D24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2C30-0BDD-469B-9D35-53CBAFEF9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3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64BEF-42C7-2653-7D6D-4C15FB82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562465-694C-640C-3B45-2FA926635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FAAD51-2C16-1871-772F-070B40E3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BA91-C016-48A5-B651-CE670BA1F4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EF3E0-909B-0775-FB66-86731F65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3DED7-D171-3DCA-7535-54CE51AC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2C30-0BDD-469B-9D35-53CBAFEF9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02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AFFB8E-B73F-63F4-35DB-DF9E6D60B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7F9AE1-E200-6585-0202-8DE63D335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C65B7-7F56-473D-CF08-904B5FB8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BA91-C016-48A5-B651-CE670BA1F4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E3D79-1DE3-F0B6-F307-2965DC03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4743C-9D43-64D1-6DF9-BB153BD4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2C30-0BDD-469B-9D35-53CBAFEF9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24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9C13C-8C81-D325-E5E5-1F41C8D4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06B9C-FDCF-D763-A5CB-AAD447CB5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6F4D9B-BE72-99A8-F807-1E579076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BA91-C016-48A5-B651-CE670BA1F4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AE339-50EC-98D7-5A87-EF585D77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3842EE-D2D7-5679-9776-B3167852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2C30-0BDD-469B-9D35-53CBAFEF9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92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21F5C-B437-E3CD-834A-3AB7C132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C1F1D9-FAF2-EA18-3796-AB3C2E002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806F8-9277-05D4-A855-668A3C31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BA91-C016-48A5-B651-CE670BA1F4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D5135-BC90-16AC-F082-C83F6690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0F799-4DF0-26CE-3F74-422DCEF3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2C30-0BDD-469B-9D35-53CBAFEF9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70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DE0B6-2F7E-4D7E-A51B-3BA33907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EFCA0-E154-0FE1-EA42-1ED3CDE96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FF50CD-8BED-C085-CC1C-E2834D00F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1BBF3E-70AF-E4D6-ACAC-FB58D7A7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BA91-C016-48A5-B651-CE670BA1F4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ACAE64-DAAF-5300-F291-B6203091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168A0C-A280-9CA9-276E-E09654E3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2C30-0BDD-469B-9D35-53CBAFEF9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0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A8A5D-26D0-49F7-A1A7-9FFD4F40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09C958-856E-F562-2233-4D86CB56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14ACFF-DDF2-8E5A-AF47-4354272C6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B875BA-5294-639B-00AF-369581C1E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C099AF-54BD-01FF-7A1B-111FF3EA5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90FD20-1A96-2B44-0D5A-075D1EA2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BA91-C016-48A5-B651-CE670BA1F4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66B283-AC7F-2824-5ABF-4AC6B449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440721-DE10-466E-A933-4E551B5C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2C30-0BDD-469B-9D35-53CBAFEF9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8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DE0A6-840B-7C18-39A5-37E0E4F4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C27413-BB32-A6FB-99A4-42FDF90C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BA91-C016-48A5-B651-CE670BA1F4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ADE5B8-D5C5-C526-AED9-219ADAAE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A2BC21-CE15-7FD4-3DBC-36DE2369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2C30-0BDD-469B-9D35-53CBAFEF9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20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248848-309F-496B-F755-50EFC4FD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BA91-C016-48A5-B651-CE670BA1F4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CD05D7-C00C-1DC2-D742-5CCEC54D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88A5E2-93E6-8986-926F-F1123FE5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2C30-0BDD-469B-9D35-53CBAFEF9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70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EC19F-4B65-B0EC-FB0C-54C3236B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755CC-37AE-DCA8-A66E-A3B853B8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41B090-8FC3-1461-309F-3A5259894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D77DF-78A1-1D5B-0DAD-72DC7576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BA91-C016-48A5-B651-CE670BA1F4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F0EC4F-785E-B13A-C870-B2204588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BC80D-F27A-539B-ABFF-1E7660A1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2C30-0BDD-469B-9D35-53CBAFEF9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2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9F1E8-95D7-49A8-82CA-1A19614BF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2452C9-920A-2E80-820F-B53BE2D85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0EA4EC-FA79-8CFB-10DC-1F398D18D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4B9525-EA6D-E3D9-0700-90A0D31D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BA91-C016-48A5-B651-CE670BA1F4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FE205C-3F29-E5AF-7539-BF429D55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F7C2F9-665A-54E9-9B05-1F77F51F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2C30-0BDD-469B-9D35-53CBAFEF9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4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BE3AE6-CD38-DA5C-51D9-750A0741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38F7CD-9DB8-E9B0-EDFD-C975F8B2E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658AD-3732-DE60-6B88-B13A6A856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4BA91-C016-48A5-B651-CE670BA1F4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45481-5ED2-C988-B8E0-7129926E4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F7672-1C41-07BF-4BA4-5BED980BA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62C30-0BDD-469B-9D35-53CBAFEF9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33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378" name="Picture 2" descr="4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2024-03-10T05:32:01Z</dcterms:created>
  <dcterms:modified xsi:type="dcterms:W3CDTF">2024-03-10T05:32:01Z</dcterms:modified>
</cp:coreProperties>
</file>