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ADB5B-2564-DBC5-5D65-2457AA37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8243C-7F65-F15C-5C19-74D17D00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34DBF-E33D-D6A5-9473-5FEFACC1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9C667-FBB5-E653-E8FD-6F48199D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EF664-8B28-B21A-4470-94CCCF3C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164A8-5F0F-1450-91EB-C6D6FF2B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86A4B-4B58-BE94-2094-4D79CCCB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6EC1F-ABFD-B992-29FC-54D033F6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98BB3-D2A3-FACC-2C08-FF1797CA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AD4B2-004F-EDE6-E1B6-45FC153E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962C3-E85A-4BB7-2404-6C1FEA60E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C280D-D730-4EDC-1416-29871E45F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5B07F-D412-BCAB-4F9D-B5EBEC38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D552C-419E-9E21-4178-FBA0EBF9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78171-4975-EB08-A4CC-1219C58E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7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4103-E306-2DE6-9DA1-CD13CA43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14517-24BE-485E-F16C-015075A5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036D2-DB53-BC32-3173-CDF0775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2C5D4-7E31-4D7D-4B98-59F2BA25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5D57-9777-05D5-937B-176DD0E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58E-FB7B-B025-BFCA-A2258032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06F47-A099-C467-2746-3C793C6A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12317-AE7D-CE8D-3398-99F95AB4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1B013-8FE9-8349-382D-0E3979B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C7FC1-52F8-AFF9-9E06-3E8FC7D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3161-DCB3-FEC5-D5C0-806F1C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96051-2E62-B679-728F-BDB4A07E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0B189-068D-7CC8-D9AC-DDA100F5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A7047-624B-9E02-878B-B649CF90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9020A-8559-3000-A5A3-B9439B7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769D9-753F-A237-9EBC-6A1C48E8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2C1D0-0AA4-0AF3-92D6-96DA7832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AA145-BE30-0B7F-90F2-E87A3AEB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FF8B9-1898-1987-4877-19529E7B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0D313-A343-AC35-6EFF-C7A3C21F8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9E4D01-8EBC-6FD4-7503-B7CD741CA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D7BF4-EB71-682D-D1EF-60394991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A117F-1600-C21E-A536-BACA2892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A9769F-8B5D-37A4-151A-5F8CB8AF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82D2-D0CB-0198-2DD1-939C9773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B9C33B-B22E-367C-F113-1160DEFF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CB2BB-C0B0-DC80-3BC2-F1F1D61C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BBDACA-FC46-2284-0E34-411B8FD2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5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CC6A6-DDF6-D7E7-3094-6E22E5C9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5D77A-FE4E-5FE7-8C32-345FD7AE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E3E02-315F-A86F-3FB1-A9BA9C9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6FB4-3701-A69D-A14C-F6EA62AE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DADC0-EEB7-4A77-F8E0-AEA70B30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59961-E1F8-BA6E-7C1C-8C62538D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0B357-48C4-FE5B-EAD8-ABD295DB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99628-BA2B-45C8-4A92-FED74FA8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56E99-6987-E5E0-83F0-89626EAB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D81E-731D-2E63-A7C9-A9B356A4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90120-3349-0BF6-155C-DB6B5C8EB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63647-6AE0-9A1B-AF42-A31B2615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A49C8-3751-89FF-5C60-5D7ACA4D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E9C7C-155F-AED0-A729-D6E488A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87051-613C-9565-62C2-FEE81D0F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85920-671C-41D5-DE30-85C1C4D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1C28F-EAED-DE2B-1B66-D7824C14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5F2B8-8A00-2977-ECB2-647ECAA95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EA26-3735-4509-9CBB-0D51C3C85F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76A6B-DA09-82EA-C223-BC1426E26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BE361-D367-336A-D782-FB27ED32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362B-BCC4-4568-8CB1-16B368EC8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4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2024-03-10T05:32:12Z</dcterms:created>
  <dcterms:modified xsi:type="dcterms:W3CDTF">2024-03-10T05:32:12Z</dcterms:modified>
</cp:coreProperties>
</file>