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B0B5-8106-0FC8-CDBF-61630D22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9246C-AF91-31EF-0705-570864F60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1CC31-4D9C-5C60-DCFF-FA5D6A20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33726-771E-571F-839C-79AD938C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D4DDD-2CBB-7EBE-8654-47FA5D17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C9491-1746-5510-5A9B-5DE5C90B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7F1C3-C405-C8D3-2852-CEA1ACD71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71291-9938-602C-1C0F-36DC6E14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1E517-D1FD-CC1F-518B-2C2CF1DD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C3D7F-126C-EA6A-FA07-2AA310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D47054-FE07-8D6E-F238-719A2B0F1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6E942-23F4-8C69-6075-6656AD84B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C0650-1521-7CB0-BF0B-C677C1B5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19ED4-54C1-E8CD-D13F-5B05B578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F815C-425C-9A26-8B0A-AC9AB6B3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EC78-8A51-C686-30EB-F7F02DCC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CDB7-72F8-A255-D853-5A8328AC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E73CA-C410-94F3-DA6F-49425E2B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69D27-D56E-548C-FD11-4EBCA1A9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0F91A-4400-AB42-8440-6409354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4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2900C-AA68-7B54-900C-04CBACC3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9BA70-0E9B-6904-D7B6-9DB61E60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4936A-92A1-756B-37A5-8DEA49E6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6F39-8261-21B8-ABB9-C9C3BB1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FC353-6720-1F13-4913-10FD9947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0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BEF78-2595-D813-2911-3E41DB31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F4CF4-1660-71BA-87B3-43B4E3AAF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BE214-43A7-BDF6-3DCD-E0ADC10A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4312A-8A9E-99B1-2E4B-1ED6BEBF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81102-2C46-4AF9-DC13-A2C8894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E0534-9D90-C66E-7B61-00260D6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B3A3-DD26-970F-B832-8E75B89C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CAE3C-0118-F729-3A74-481A57DF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96C806-0C7E-FB6E-EB2B-1DEBFDA4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A1C745-4545-B240-D36E-C45E37CC5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33315E-AD84-3C1B-BC77-E99189BC8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60DC4-CEC7-98E3-33D9-601B6C79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3EA08-F9DA-C71B-F7B3-5BE5074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9F6F9-6270-2B5A-B907-784FAD2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B1C1F-81CC-851D-D670-ABFDA88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2BFC75-02F7-3EA6-C217-7E28F629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DD33D-6138-0040-9324-D589E05D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538A3-2471-FE29-EA19-71513423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D9ABA-3827-73C0-83A3-FD8B340C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17B0CC-78AF-D2CD-08E3-5470B457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7A622-8FCB-E5D3-DEB9-87A1DF42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2E3F-DDC9-0B29-BB40-38103CB2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F229-D251-D317-DA81-497A3687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D3CB5-641F-F271-8EBA-52132D23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10E6C-EF8B-81F8-3349-2A645290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9D87D-4C8C-3ACA-7DAE-5B7ECAE4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6712A-4AEA-EB13-703C-04CCF992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6204A-6CF2-ED36-D08E-9FE83BFA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80FF51-E126-8342-78F7-82036930D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3B1FE-357C-11F0-4F98-5F17E9729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3E2A9-2CE0-0DCF-F55C-CC81065D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D00AC-1C42-F3CF-2110-FE286C02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46B3C-3330-69F1-020C-DEA57AED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1DD4E6-DBE1-1A7F-E531-C7B1E071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C2D43-1AB0-C426-3E92-A7A7758D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A0F52-F129-CB86-8F89-54FC6FBD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ED0C-83DB-4BB8-BA34-EA074BD5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708A-F2BB-22F5-71C0-C1037C7C9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A1DD3-CA6A-DB15-0344-2D9723EB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D0E7-93A4-4F7F-B9CE-4E4481DB5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 descr="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2024-03-10T05:32:34Z</dcterms:created>
  <dcterms:modified xsi:type="dcterms:W3CDTF">2024-03-10T05:32:34Z</dcterms:modified>
</cp:coreProperties>
</file>