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4878-64B0-A4E8-E8CA-A905AE1E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0B6D1-33E6-53EC-604A-F6603E7D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E3C74-752F-A3E1-2682-F2641071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0113B-868D-AACD-697F-00F26474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DB7EA-808B-54B9-6F24-347645C7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3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B0D77-10B3-7F32-7FB8-092F3137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87240-EE63-512C-CD7C-C3684399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54C98-C43B-FBF9-288D-C26BD71C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40690-8F33-9B77-696A-E1D1FEF5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B5AB7-5108-9E2E-CEC9-35BD6BCA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43F4A7-F8BC-F2C7-0DF1-643B0D4EA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C77EA-7F97-2D52-CFA2-7B0B69C0B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9B4F6-30E2-7A11-9CA0-EB0B5592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9A788-F96B-580E-EE04-9DB88AC0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0311F-BFAD-C31E-590E-16F92A0B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1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0BEDF-F7B1-E7AC-150D-46345574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2C9F3-4674-3FED-A043-45340D5B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EC3AC-8B04-9EB1-C1A1-1A8F9DF6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62E0D-DFD2-0C40-0AEE-D7370342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9C066-ABCC-F6F4-6F69-99AFBB0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6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D38E4-3097-9F48-EA84-5DD32EC2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27E58-02AF-6E9E-529F-E36FE5F6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CD4D3-4D1E-4921-8137-2A19869D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6C9CE-818A-A334-F0B9-DBA778F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524D3-FC37-5C65-644A-DD39C3CC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4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E62B9-3CA5-D52F-96B7-3009DF6B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3EA4E-9F9F-6A29-E9B3-36C0BB32F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361F5-645D-3C1C-7D67-98F11BC5C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3E15-4295-D1A4-47B6-5F4DC14E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F604B-A88C-96A6-C410-D5926B56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8B3D7-92BB-8423-7465-F234B01B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8F223-7704-9492-76EB-D13D26B2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7ECC1-9CB4-0DDD-29E8-36F37E1EC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5DA22-6059-6E64-4053-D7CA5CB9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B51DCB-5349-76E2-9714-FAA1D137A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490BB-3BD6-CD8C-9F89-588B76CDE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ADDFFA-9991-3342-EB60-0397AF08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508956-DFFB-CEAF-2696-F2239D80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E292D-23F8-9693-BB53-1E409F44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8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77832-BA88-CDAD-E8F3-FAEE1E49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1EECEE-21E9-F858-00BA-2398C61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10880-F73E-F306-E1D2-9BBA93ED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CD747-78A3-3DC4-13BF-41AA3A2F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DC6CE-84E5-F9B1-6DE0-593D630B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0CE35-2BDF-D53A-F3D6-84438302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43FC7-2AC5-A624-4AEC-A56DEE54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8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AE27A-31F2-38B8-7184-AD05754B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F06E0-8C96-62CD-15BB-B99CB1DF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D8EA0-E153-8C58-5413-38CBB2DAE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BE39F-7167-5071-E4FD-3203D97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8F928-FDD1-F7D9-191C-F0776C7D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1C1D1-88F8-DAE2-8B4A-5E88A83F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5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5D51-3BC6-2200-E4F6-68A12CDB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4034C3-5AC5-4830-AF16-B5D65A009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CFCF8-5361-1F36-A1E7-60690A31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E9CE8-8A53-EB45-84FD-B1BC7B08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700A9-F29C-F074-7931-7B22C067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0B299-769F-0893-C34E-7BCCB27B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283B76-065B-E3D5-54C8-3AD3615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D7754-9BA0-6F1E-307F-4293DA5BD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10C88-F604-5A10-71D2-2AC6CA37D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D1B7-D996-44A0-98B3-0F4A10FB3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63383-8F3B-9F34-07BF-363D952C0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23BAB-320A-D0D6-08BD-8E019F983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041F-446F-4044-AFB5-54B55F6F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2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4" name="Picture 2" descr="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2024-03-10T05:32:56Z</dcterms:created>
  <dcterms:modified xsi:type="dcterms:W3CDTF">2024-03-10T05:32:56Z</dcterms:modified>
</cp:coreProperties>
</file>