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16A61-2698-4529-B6B3-319728C7C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7E6516-2BC3-CB28-2CD2-30276C5EB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71DC1-01FA-24E0-CCFC-CE390FA2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39CF-0107-4A2D-A0F3-A1CC8567BE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9BD757-F36B-C8ED-2E4F-990DF5B3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1416B-C33D-ECDD-4155-CE82B918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0F3A-75BF-4E83-876B-ED9F3EFEF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29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903D0-FBB5-C983-82F9-B81F750E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8B9020-8DBC-9518-D795-A34496514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214E7-AF18-7953-2087-B4C81543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39CF-0107-4A2D-A0F3-A1CC8567BE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99C9E-E8C9-4F59-9F19-9430EF49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1E250-BA1D-F061-7074-F51694B0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0F3A-75BF-4E83-876B-ED9F3EFEF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88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441196-4C15-4468-5BB5-9917D9619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C328AC-1215-4648-6A33-C8F4FD0D7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6D609A-3DD3-3548-1A54-03C811C3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39CF-0107-4A2D-A0F3-A1CC8567BE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691F4-BD96-EBA9-6C43-FDCCC0EC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7DFDA4-3F2E-0705-EBB4-57BBE92C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0F3A-75BF-4E83-876B-ED9F3EFEF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99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0F6D7-E8F1-D40C-6A5D-01674C5D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EA39E-4ACC-1433-71BD-01E4BB382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E8414-8D5F-7BB7-4F45-8F922A37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39CF-0107-4A2D-A0F3-A1CC8567BE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0A9D4-2DE0-2FDE-C98D-54BE0E65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9215C9-B516-4949-24AB-1F751CC5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0F3A-75BF-4E83-876B-ED9F3EFEF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1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828CA-CDE3-B7C1-970D-AAD50E97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37DD6D-1981-4A55-4DC3-5BDEBC03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47AE78-1D60-0096-0BBC-595943B9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39CF-0107-4A2D-A0F3-A1CC8567BE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8B028-6D81-30F3-B396-5DE7A987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EBA89-56D8-F610-1701-94D63FF0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0F3A-75BF-4E83-876B-ED9F3EFEF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9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93037-0327-BED4-9A56-998F00E3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F34B9-0F5D-B49C-4B00-5897B2ACF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656E3-99E4-3026-87EF-E4FDD0982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0BA879-0B95-DB94-C258-2F91CE68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39CF-0107-4A2D-A0F3-A1CC8567BE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35F6FC-7644-8DD7-BE22-105DCDFD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8BAEA3-3F8A-BB14-12DC-9F26857C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0F3A-75BF-4E83-876B-ED9F3EFEF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8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B0EEB-0347-0F6A-9A7B-97BD0B8D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C17CAC-406C-2A70-EE12-451750B1F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274331-1ED8-1C3B-3289-76A8FFC01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4B26CC-9CCD-8DDF-1827-CE8E94151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D635C6-91F8-8813-5F9F-3F23B8ECA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AA1902-718F-E42C-54B7-36B0A1BD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39CF-0107-4A2D-A0F3-A1CC8567BE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DE32BF-B8A9-5FFE-92DD-59C41D87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5B4C71-5FD4-DB0C-8021-7FC80291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0F3A-75BF-4E83-876B-ED9F3EFEF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41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8A336-A0E6-FE16-88B4-7F389971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886DDF-E79B-645C-07CD-8B07309F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39CF-0107-4A2D-A0F3-A1CC8567BE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2F81D3-7D69-5C34-5DF1-059F2C75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B0E499-C4A5-FD51-86FE-3D66539C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0F3A-75BF-4E83-876B-ED9F3EFEF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81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52B9B1-95B3-AE93-0CCD-D7B3B2559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39CF-0107-4A2D-A0F3-A1CC8567BE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1E7EDE-CBF3-DDBF-3AB2-35FDC397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5E230C-D541-970A-204C-9BB9CB92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0F3A-75BF-4E83-876B-ED9F3EFEF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02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5D392-5377-D934-6CB9-AEF4D3207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02F10-2A40-6585-F555-03449AB7D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FC8177-5398-8905-D016-F3190BC12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5EA236-8A3A-1499-7A4E-9047B34E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39CF-0107-4A2D-A0F3-A1CC8567BE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6D85ED-A74C-C021-E716-E018F05D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9E8CF4-A429-5E87-FA08-AB306C80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0F3A-75BF-4E83-876B-ED9F3EFEF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10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D001A-7AC6-5E8C-3406-2BE2A569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F59F08-DF46-A4A2-8873-477784A7D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8E4739-A65C-1396-D06D-96A85062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B57EE8-013D-5724-92FA-0DE6D002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39CF-0107-4A2D-A0F3-A1CC8567BE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D1172B-8EA9-2364-B09B-6C181742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E8BF81-826E-3EAE-CC2F-57677BBF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0F3A-75BF-4E83-876B-ED9F3EFEF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93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1167F6-E71D-6201-FA7D-34197ACE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78CF1E-9378-FE63-43C3-57BAE79F2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1C908-9385-B1E0-DC43-32EA28513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B39CF-0107-4A2D-A0F3-A1CC8567BE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57FBCA-B930-2895-3EF4-66AC58A65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7B00BA-F001-A533-4BF2-C52C61226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70F3A-75BF-4E83-876B-ED9F3EFEF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0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22" name="Picture 2" descr="4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2024-03-10T05:33:06Z</dcterms:created>
  <dcterms:modified xsi:type="dcterms:W3CDTF">2024-03-10T05:33:06Z</dcterms:modified>
</cp:coreProperties>
</file>