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16C01-2989-5FA6-5D07-E36FEA8F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A24952-638D-CDEC-5490-0FC40682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0ADAB-5C37-2677-0FB4-083B944C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99E2F-4C35-44A9-F40A-CCA56BE8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D1612-F5CF-5BB5-9D7C-C241773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9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AC5AB-FB89-F40E-764E-23063EDC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79F190-8C0B-ECAA-0D40-EF7F2716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6DE97-DC36-B83A-6D08-331F376B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9C41D-067A-2CD7-0E18-FF2AD0DA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EF387-AD17-C00E-E297-37B12A7F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0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C7A0E8-6339-B548-28AD-ECB213B10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90161C-51D3-2ED0-3503-C8F4290AB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95FEF-BA61-23A6-F162-FEB30567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B4B37-29A0-BEBE-9E86-51B80FFB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859A7-5214-4C28-CC56-9560A744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5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38C82-94DA-C972-7E66-51F7FBC3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294E3-2D53-D439-8286-9990960B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DA568-8017-14DF-51A5-DE30636E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3659E-DF35-36DC-69E4-1A9F7D9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B953E-FD3A-932F-9D2E-CC6B6762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5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B36DF-440D-9AAC-E038-FB8B4EBA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F4CA9-9D74-75E6-C116-4BE1B969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AE401-79D9-76B5-FB2D-799DC5BE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6E7DD-DEFC-5549-5B50-850F4B07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7C3D9-6E61-D8E8-FC8B-A41A4D20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C5B7A-3293-55E5-F901-0973CB80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AAFD1-940C-7614-AE2D-34554522A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03F962-AA32-7D58-1713-24FDB61E6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FA65E-9861-A4B3-49FA-962370DE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B08D3-36E6-1795-F9A5-90CE795B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750901-0615-D8B7-143F-33C6C323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0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5037D-FE03-6F1C-C25D-6E3BE971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E8BFC9-921C-877B-10DB-5BF152D2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40777-32E4-B360-E295-4DD910B78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29A66F-D319-3BC8-F0F2-97BA7E1CB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35EA2D-41F8-3251-E94C-98F650730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FEC22D-776A-0E40-B319-426FF8FF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2F1A8A-0810-8B24-D98C-3CE733D6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C90B1E-C33F-538D-C533-D48BF962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0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F04C7-FEF0-1A07-2AC9-15420CF1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8C2DC-2D07-56EB-AB74-2B5989B1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F3573-87D1-44A2-0708-362209A9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EFA618-3985-F7A7-E226-5AC468C0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5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2DDCA1-4612-66B6-662B-087E0534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39B04C-2C0A-A23A-88B0-60063C02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D8A50-9A7D-03F6-1EB3-BA08EFC3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1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8EBD1-E94E-8513-873F-E680A847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6E9A5-171E-4EF6-CBB1-CE090074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9C39D-73D1-EA6F-5892-7547445AD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90121-6738-FE52-41F7-977B9CED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090A5-3FB7-1A3C-5514-1155C475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907DA-5D26-2717-71DF-CCFDC9C9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3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23ADC-281A-A0D5-08B7-691BDA60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909B30-B203-3425-797E-80816AE42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1F6E25-795E-D3E1-B8D4-86BBD3B1B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4389A-90E6-C503-9E68-FFE848C7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F5724-A345-7FDF-7BF9-E6DCC1DA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ECC8C-7105-801E-D1F1-B8C5C05A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1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57B0CC-B649-BD55-53C9-E19B6BD4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AC455-B103-477C-D38C-D23DAEF8E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77D42-356E-81DC-5350-D984A723E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26515-CDDF-1BD8-5530-B384A4EF9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1B236-39E9-E3D7-282D-F9836854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1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3" descr="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2024-03-10T04:29:12Z</dcterms:created>
  <dcterms:modified xsi:type="dcterms:W3CDTF">2024-03-10T04:29:12Z</dcterms:modified>
</cp:coreProperties>
</file>