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8DC9-B676-8F91-6500-ECEA8CC76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42A5B-B56F-17D1-79B0-3FE45A762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2D73B-3AFE-C343-4489-AEE1A9D2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CFAA0-4203-D944-609B-38ED2BF2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52420-E1CD-C876-7E81-F2D09F62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1F2DC-07F7-0037-8632-F7687ACB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DC9AB3-C061-498C-3B1F-76FA1F44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8B95-8A6A-A023-B162-359A4B15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C3DE6-F698-10DE-EFE5-FA7F8B8A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4A92B-1679-52C7-0334-3F5E47A7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9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B31B8F-AFCF-5FB7-80B1-7D0DD6C4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8008F-30C8-FDE3-59FB-6BA5BBD52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E76B0-C743-9425-1E2A-4D7DDC06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1F8DC-5995-423E-07F8-0262685D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369B6-F79D-6AF1-1CA3-11D151EE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6313B-F5A2-F1BE-F000-8AF95FA3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13A62-837B-B5C0-50A4-5007DB91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906CE-FDAD-E3E0-025C-1B933F43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352FB-8873-1DEF-21C3-7DDB4813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0D621-841B-361C-83A7-7090EE2E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7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C245D-B71D-9C62-EEB8-57DCEAF1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92503-612E-604D-293B-3989D73D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5946A-1FF0-DB99-2AA2-99D04FF0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069D5-9E17-EF57-1BC9-6BCBC077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76B71-4165-C085-7734-87FFBC60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BF8D4-88CB-0875-9DA9-72174D4D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1B97C-BF94-5460-8BB8-59B11380A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DCF93-70BB-6363-D78F-565B8C67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FC397-32F8-8619-700D-7780EAD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66534-37D2-8470-0513-AA195F1D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1591A-AB97-3D40-5030-851E92A0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5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122EA-4240-E25D-36DF-B6DB4924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7F2EF-CCE6-F22C-E46E-A213C7EF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CC77B-A3D5-9F34-2A7A-9659E57E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859695-6572-F202-EE40-E70DE1181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69960-2BFF-E0D9-5FB9-72BF45E59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846BF-73FA-1CA1-FDA1-CF6C246A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8A393F-6611-C6A3-22AA-2D1E7DE2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2FCFB9-2BDC-4265-5D73-9931528F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D50F9-181F-6C14-8E78-A7B18DB4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4E67AC-7269-84BA-80A1-1281F569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39D42F-FBD2-AF29-7AE1-4FDF5B85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B659CA-C388-689F-73B4-87F076A2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3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D8E263-327D-0FCA-6FAB-62B9D4CD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D1395-A81F-F8E2-E390-2483EB50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8612A-5E0A-AB07-8A97-21A6A096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6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1A546-E1D1-ABC5-ECA6-BF6B956C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ADC0C-336B-AE9D-0979-F248176A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78C1F-F00A-A027-0704-2507358DA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28857-4A42-CE80-867E-B59AA50C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D80AB-1989-53DE-12E6-1A507E2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CCEAB-0B05-D872-7297-4FABEEC4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F02AE-D61A-B54C-5294-252CF975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7B79A0-D99C-46A9-6A07-F40B03D60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69916-5AD3-BD72-D3E1-EC0980EF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0250D-5734-9572-8C95-B1B4C881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DF2FA-484A-7ABB-5F42-CBA59D58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4E4E6-CFCD-CF95-DCB1-235996D1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9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46BF6D-9AC2-0027-F1DB-1336296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8E415-8CF7-C2B4-64F3-8A9D151F9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4D3C9-0AA7-24FB-3DC9-63CAC681B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5F65-A8D3-4A6F-A067-002A278C22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44054-0C8D-29B3-A8D9-D330B4707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9A984-AAF8-A1D1-2EB0-D1F3B0C89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C6F1-7937-4360-B7C5-AA260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2024-03-10T05:33:18Z</dcterms:created>
  <dcterms:modified xsi:type="dcterms:W3CDTF">2024-03-10T05:33:18Z</dcterms:modified>
</cp:coreProperties>
</file>