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B9E29E-0EBC-0A3F-40BB-CD8708887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3B85DC-BB63-AF8C-E2F5-12E39CED16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E643A4-0D5F-809C-58EA-5F3429830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0C110-5957-4460-B909-DC266FB8D8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8C8747-0EB8-7274-8F66-85BA195DB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BBA52F-2F6D-3F97-9F9A-45E869254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4D7C8-43EF-4660-B69C-0A313C2BE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87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70C47-4F5A-EC64-D1D1-43F34E8FB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5BACAD-0582-3453-6945-CF4A5A696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EA24DC-93F9-7B19-3317-DB00671E6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0C110-5957-4460-B909-DC266FB8D8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CC7A9C-8F9B-FC37-8C88-EDB5A27A2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AF9A65-6C76-BB40-B3DC-4D1AF137B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4D7C8-43EF-4660-B69C-0A313C2BE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967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B26AA59-9C1B-1FB4-03CC-595D9A34D5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7A8238-B1B6-7409-8546-BC578D8AD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2777B6-9278-311C-44B0-923D19D94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0C110-5957-4460-B909-DC266FB8D8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5571C4-DBCB-3D46-93C9-BB08D959F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6CA9E-2E40-1597-6E09-79D5746CC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4D7C8-43EF-4660-B69C-0A313C2BE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920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CE6F39-052D-C306-45A4-EB8623262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9D18BC-223C-DD82-47E0-EE22CF8E8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9881B7-DA0B-C3D6-6001-55B4999FE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0C110-5957-4460-B909-DC266FB8D8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DD0CED-AA48-F521-BB4C-1FA4DBB09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F013C2-5C4D-A952-91A0-72D3E9617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4D7C8-43EF-4660-B69C-0A313C2BE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997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2B272-1C4A-F65C-A0FF-6D6B1BCDE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C060A2-01FF-AF4B-5F1A-0CF227D5F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66E987-7A3A-F87A-B2DE-027BF9EB9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0C110-5957-4460-B909-DC266FB8D8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65D3AC-D16A-F94F-B08F-75317F94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415BB3-5D92-7CBA-D54F-9076C5D0F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4D7C8-43EF-4660-B69C-0A313C2BE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962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C58E97-8797-162B-D314-93AB09B70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DEDA42-0D87-2138-76FC-2BCA32C8A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4F0730-7319-220F-8948-B65ECF9A0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4C48CC-D0D7-A437-D6AC-6767572C8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0C110-5957-4460-B909-DC266FB8D8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67A10E-6DEE-F6CD-23BF-43C916CCD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BB3BB6-6A2D-17E5-D90B-69C82B4CD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4D7C8-43EF-4660-B69C-0A313C2BE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65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9CB2A1-F5F1-F057-5355-059404935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F478BE-4939-62E4-AE09-6798086CA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0DB95B-6B21-784D-D624-56F2A8E5F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800651-A5BF-6D7E-0D78-EB36AFFF3E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B643A5-6F9B-F568-C669-77B38748FC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85CE82C-51ED-1A91-E21B-77188510F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0C110-5957-4460-B909-DC266FB8D8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9550019-5933-910C-A430-99ABA70E9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CE9116-5E0B-3B70-24CB-FEC523254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4D7C8-43EF-4660-B69C-0A313C2BE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037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B36A69-B751-5516-4842-DE5C2BBDD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69466C-2D59-11FF-7AB6-5685F9C14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0C110-5957-4460-B909-DC266FB8D8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3D784DE-1815-FF49-CE58-F4EECC61B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B5A518-848D-332B-6F69-B9C51FAA0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4D7C8-43EF-4660-B69C-0A313C2BE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594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AAE04F-42FC-D8F8-BABC-9B0C62C2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0C110-5957-4460-B909-DC266FB8D8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88801A-282D-477B-1878-E35851743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0F3B09-5ECA-4A18-9F73-57A582494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4D7C8-43EF-4660-B69C-0A313C2BE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580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16BB2F-FBE8-4807-E8DB-F5954D554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7EEC95-A870-4DD2-128C-5773EB119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308F6F-D7EE-99F6-3F14-C3C986FB6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54018A-F407-19B4-8E8A-A61608CFA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0C110-5957-4460-B909-DC266FB8D8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934631-4824-DC64-FECC-56D9CC50C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9669F1-BB6B-1E8C-72C8-BF4B70A85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4D7C8-43EF-4660-B69C-0A313C2BE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608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506B1A-8A40-134D-FF06-0F109D9A8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9E0E5BC-7E06-9157-AF8C-5F7BA373E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9EA0FE-B3BA-A664-C200-15F0A5048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28EBB5-44AD-3883-EF9C-46B699FD7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0C110-5957-4460-B909-DC266FB8D8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55864C-169E-39E7-48E6-A2CF33AD2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B208F7-3808-C011-B94B-A6026AE7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4D7C8-43EF-4660-B69C-0A313C2BE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773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4BBFE95-DB44-A7F8-E3F6-B7948FF7E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0C397B-2B8E-D3BF-EE60-35428CA6E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4F65E9-7BCC-0C1D-1A03-8B0CAAEB59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0C110-5957-4460-B909-DC266FB8D8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909752-BEC4-95E2-4261-3C3948AC8C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C125F9-D705-1435-3DAC-189A6D1C9A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4D7C8-43EF-4660-B69C-0A313C2BE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8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5618" name="Picture 2" descr="4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30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2024-03-10T05:34:01Z</dcterms:created>
  <dcterms:modified xsi:type="dcterms:W3CDTF">2024-03-10T05:34:01Z</dcterms:modified>
</cp:coreProperties>
</file>