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D584E-9295-EA47-51CF-479E2C000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930E4E-2B18-ED66-C8FD-9499785994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44D8E0-3EC3-BA9A-19E0-9C989EACF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9F78C-6E83-4149-B18E-E51E649961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0CC4B9-3EEE-8B2A-F88A-850D346FA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62BC18-3079-5011-47EE-BEB0245D4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0BEA-56D5-4963-8B7A-8495AB830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057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850FA-9F25-F6A7-BE08-09F87395E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7FC521-BA23-BF80-4B03-66A6AAF81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3FCE76-68CB-E659-6C9F-060669936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9F78C-6E83-4149-B18E-E51E649961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7FC9A4-4439-F2A4-4078-EF8F8257F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66A9F4-A659-26A4-F400-302F49D8E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0BEA-56D5-4963-8B7A-8495AB830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385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2E1ECC-6D24-1F6A-5A43-E206D41DD6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A89B89-D448-5284-8F65-9C3E71A03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5B07AB-5A27-87AA-E701-C0776769F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9F78C-6E83-4149-B18E-E51E649961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62B018-EE52-F6D6-FFCF-0409C4161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8E861F-499A-A1C9-6FA3-278FBDE67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0BEA-56D5-4963-8B7A-8495AB830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57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A2F15-1756-E858-D0BD-9CB1B531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8E2F55-DB67-BFE1-8E56-FB0EE28AB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DFF12E-E841-0042-3914-7D2AB31CD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9F78C-6E83-4149-B18E-E51E649961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35631F-D7DE-62FB-8971-761E632B1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DFDEF6-8C70-9879-2488-6FF617E0B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0BEA-56D5-4963-8B7A-8495AB830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35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59DF2-D21F-9059-D545-77211641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6A8EC0-FB0A-EB63-D8DB-2A535BA8C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46580A-EEB4-294F-9675-EC0B0C4FF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9F78C-6E83-4149-B18E-E51E649961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8F3D21-807D-682E-87DC-65284AA83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85425E-3F2B-B390-C97E-97F0D8EF4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0BEA-56D5-4963-8B7A-8495AB830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52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1FDA31-56B7-68AF-4EC3-E2FDB9E1D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B8C407-DD09-04DA-D27D-3EDC0C848A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5137CF-2F52-063E-8EAC-835953D11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6601C2-BB04-AA04-DADA-1DBCF8596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9F78C-6E83-4149-B18E-E51E649961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5F8425-4C96-484B-D4C3-2972DC5B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9AD64D-9239-9D91-00E4-9E313EE5A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0BEA-56D5-4963-8B7A-8495AB830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502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CB67E-E3C5-AF23-91A8-E7DF775C6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960C0D-1445-AF1C-628D-7E8F4DBD8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CCC439-92E7-D333-8ECD-B5D1E89B8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001A66F-C698-9FC3-3F2E-9178F5FE6A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0A6765-CEE2-5EE5-3563-9E1100E3F3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BFB2F5-101E-A6E0-EA08-6D70CF05A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9F78C-6E83-4149-B18E-E51E649961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753153-B81D-9EF3-F3DB-9B053E9CD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2D0FBF6-66BD-3644-E59D-6B62FA6F3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0BEA-56D5-4963-8B7A-8495AB830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735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6BA83-E30F-10BB-0BD5-28E21E9F0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59AE2E5-ABAA-BF33-57C1-A60CDB719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9F78C-6E83-4149-B18E-E51E649961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5965EB-B826-C585-6F28-9FB8D364F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0CC9F7-0301-A110-833E-A5BD89D8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0BEA-56D5-4963-8B7A-8495AB830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5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D8E4F5-658F-9FFA-2E88-0154706B8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9F78C-6E83-4149-B18E-E51E649961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4BD1AE-210A-91F2-73B8-3E3B6F1D1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1B51F0-20FD-2642-60A9-014C63308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0BEA-56D5-4963-8B7A-8495AB830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236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34256-038B-375F-3A52-21C824CA3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6B8CE9-539B-8EF4-FB33-EF2A1705D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19513C-8831-806A-5660-6DD4D5640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8EC4C2-0428-CF94-55DE-06E16E1B6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9F78C-6E83-4149-B18E-E51E649961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31481A-95D4-1C96-140A-7F9F4A96E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855360-1632-03CA-AF63-4E5591C47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0BEA-56D5-4963-8B7A-8495AB830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238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10066-B8B3-1C8E-3D57-817E16CC9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AE0591-B3D3-3B35-2676-F7A624B210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C69FE4-DE66-0848-D3DC-F10636849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981865-0593-3E71-A642-FA51B91C8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9F78C-6E83-4149-B18E-E51E649961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C5F915-D003-7E1A-FD5E-98CCCDFEB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F82EC7-48E7-5C79-0552-39EA4516A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0BEA-56D5-4963-8B7A-8495AB830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191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7FF536-F858-F649-F7A2-D3F7349F5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128162-C455-418A-3291-DDACDC210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662FBC-65FE-CC29-8996-90A7B0CB29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9F78C-6E83-4149-B18E-E51E649961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39247D-4AA7-FC49-A41D-5339F63833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1C7A76-7CB2-1905-131F-14D3561A82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70BEA-56D5-4963-8B7A-8495AB830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418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666" name="Picture 2" descr="4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2024-03-10T05:34:12Z</dcterms:created>
  <dcterms:modified xsi:type="dcterms:W3CDTF">2024-03-10T05:34:12Z</dcterms:modified>
</cp:coreProperties>
</file>