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6A69-886F-DACF-A7C4-F024349B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2B8C9-2B03-E07D-A3AC-4C570EEC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F5176-0151-CDB2-2897-85CC7278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FD859-8C61-FA68-7997-5F984D3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6801F-2BED-CFEE-1694-20F79410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3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59CF-00B0-A70B-41E8-F1ACB57E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D92CA-C1FA-9791-21B9-2D114741B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61959-831C-027A-D2F2-B19DBF5F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00B96-2544-335C-BBD6-589C2DB5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8F893-077E-E41D-720D-2616B4CC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2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F4232E-45DE-4601-1494-CDD54001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863F5-F142-6D25-92E1-6CA398C8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B5B96-E2B6-8C4D-5D0D-4A7B526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EE6E1-B329-E9CA-4563-23DA185A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4DE6C-E069-3B54-9292-D5B2B84D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75104-F7BD-B4E5-409B-29C35109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C1ED-F1AC-1B03-F352-FA8603B6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FD64-7483-36A5-1B99-2C0ADEFB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0AB23-0C17-8D17-C5FD-A3D8C091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2E94D-02B7-6EA8-5355-671B3684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0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9A292-8156-A69D-B70A-DF0FEE5E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8ABB-C274-2DA1-9C86-941B1458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EE88B-F2CE-035B-0691-7CEBBB63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9E672-C49F-001B-F273-A570E05C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256BF-01E3-6708-5DB8-02BC30A0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7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807B-4281-B7F1-7A67-55E1C84C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EDE58-6FF9-100E-1F9D-AC27B137C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610088-C710-1D17-4598-7221D43C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BC463-102B-C494-8EE7-0ABCA25F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C9E84-F897-DE4F-27BB-BEBCE49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E0D45-8EC9-8F15-01C2-72102AEF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9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0DCD-278E-46D1-D552-1CD47C30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31F69-2DCD-CD33-9CBE-350EA6FA4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F6794-5588-76BE-EB41-243175C1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AB8B7-C243-2D95-4F91-382DA7CFE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D9B1B-B8D7-6804-E48D-1236A98B9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376CE-8A6E-347F-25F6-F0DBAD87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43161F-634B-9C55-B66B-76171D6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E433A1-3239-F3CD-039D-37B391DF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5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A71-6180-9DC5-083B-3D9ADCD6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9D280-582B-6A67-E95E-5373C88E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D85B0-B548-8EC8-9E4F-811D2FE7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861B0-EFDC-5D59-30D7-1BE6732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3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186DE-D4D1-CB98-DA51-E0AB4CBA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41B6D4-6480-D2F0-1BC0-C1DEC85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53B6E-ED5F-0140-D0F7-3B748E2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DBE0A-6487-C3D2-4AF5-EBD019D5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0D67-7DB1-2FB6-8E57-4958919E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8486A-5E52-54E5-2EF7-5234E648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4EFD6-DE5D-A47C-DEBF-CADC2FA4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A6822-317E-24D9-A6B7-0659EC29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FDF9B-04B7-EE41-1BB3-8124BB8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25C66-EC3F-6C5F-4CC6-F130B1B9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CBB35A-7B05-7186-1344-2BF77497B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49BB9D-3C8C-28AB-0A0C-78351373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8AFF0-DCB9-8E4D-777B-3BAA6C25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5EB93-4344-D9E1-118A-2B19E7C3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EC9F3-817A-B0B5-7A6E-1044E582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E1645-7D42-01D0-B737-DCADF3C1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5504A-5D9C-DF4E-EC01-D0A79F94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EB9F4-8FE3-45E1-FB2A-95F55C9F7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A3DE-EC98-4AF9-97DF-F4BC53C213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6B619-2E96-FE74-23F2-C7F88403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6608F-99BC-2298-DFF2-A21473789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7762-54D8-43CE-8EDB-3122152FD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5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 descr="4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2024-03-10T05:34:45Z</dcterms:created>
  <dcterms:modified xsi:type="dcterms:W3CDTF">2024-03-10T05:34:45Z</dcterms:modified>
</cp:coreProperties>
</file>