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A58A3-E005-4E3D-8099-DB2A2363A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073550-6D23-E45D-A7D1-756BAD1FE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52AA-4A53-0557-B8D6-3AE22A4E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110D0-837D-B40C-3FAE-00D2C472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6B99B-8453-0BC7-00AA-EBC51F66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87BA-4C0E-237F-C178-B925D89F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C1E55-9ED1-6227-EB15-921FFFCA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7091C-5B8F-A96E-E16D-3D54607A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F1250-F26C-B249-9868-A9C88FF7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AE946-58F1-98E3-CE6F-707A9FF0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7A9D04-2FED-300D-5817-F11968A1E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2AE4-F644-EC1F-EBB3-9AA65F12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9FB7A-8348-0485-6686-45D4DDD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0A95F-7287-328B-2643-CB38A316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19B5F-4CA5-C1C1-37AE-04C47C52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6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DF463-DD0F-B021-84BC-79BE27F3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13337-E2E3-43F6-2DE1-0DE6EEEB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5E54E-8E07-9746-C951-7A105653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6893B-D1CB-F4CC-F720-9F6F569A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D9D0-10F4-F031-C125-0E46C254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28CC5-E7DA-38CF-E251-961B6460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479A3-6247-7AC6-04D8-EE84342C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B61BA-BF04-CD9E-0744-054340E9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3C79-1435-E962-9997-B1D097EE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CFEAD-2426-A986-9B21-58273C84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56EA-EABF-C783-D052-925A3581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15D52-AEF3-5129-DEC8-588F42A14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03E78-B1EA-C73F-1EC2-64F4402F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DFDDA-C88C-5F5E-A076-8A6F2716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5A11E-3252-187F-B4C2-8FA33B5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CD772-6ED2-8D7C-2844-ED440EAE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4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D641E-813F-763A-FC07-4FDD21CF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59A9D-5B25-FD66-3A10-5C960C01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43F830-89B7-580F-A80C-B27E43CD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29BEB-7B77-D902-2C94-70546707B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E1A7EA-B814-D687-0F49-6D2512496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14B107-81A5-0B32-29A4-60427D3B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7CB9FB-BC42-9168-33C1-6E779091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7BB894-6979-60DE-0FB2-7AF4C147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8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45E70-42EE-7CF6-D569-B38A794A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2A7A1-E2DD-4062-3C33-EE9CB20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97BCF-6C2C-8E40-002D-BEBED23B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E1551-325B-D309-F72E-E8636FE4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0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FB6860-FA22-C17F-427E-37707195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CE0A7-DA06-650B-9853-F98DF67A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BE0EB-7BAB-4F2E-9E33-2A54B243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2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D976-31EE-2036-585D-60D1CF63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8951E-2DC5-64BC-C0AE-9FF4DDF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BFF71B-FFD8-2536-B4DD-9D05E8D5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CD5A0-FAE7-605F-F12C-5B7E7B17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7D74A-0B66-2B59-CB88-37B3AE27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1DA61-5210-E6AF-3451-B4DF429F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1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E50B-4E55-69C2-A6D0-341F886F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0D8A85-C29E-CD99-A26B-F0E54AEFD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F8BCE-D656-CE44-5070-2DF73357F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D5D3E-06E2-3292-FFCD-0AB02437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FE297-045E-7ADE-71A5-8ACBCD7C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8E4E7-59D9-25E4-551C-AB18346E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9D634-E96B-13B8-A8A0-50A53FB6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D2832-C83A-4C4A-E6FC-B35A257B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AC759-69C7-52CE-00B0-48D6A64FD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60EB-91DD-49BE-87B4-9665A321E1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2294F-1945-59CC-84DB-A9D1AAF77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9CF19-D570-3BF9-1184-4EC79918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05D6-C470-409F-BB58-667CC593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2" name="Picture 2" descr="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2024-03-10T05:34:55Z</dcterms:created>
  <dcterms:modified xsi:type="dcterms:W3CDTF">2024-03-10T05:34:55Z</dcterms:modified>
</cp:coreProperties>
</file>