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6139A-5921-6742-375F-DBD56594A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A16578-7FCE-7DBC-64B1-7E422D80C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EFF9B-4EA7-DD02-B9E5-BF781C05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6D54-3BD6-4809-A21A-BB3B456264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0A8D63-859B-FE62-385C-1BBB114D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1DA5E-BBC2-DB54-A697-731499E3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1182-53B8-4C0E-9C14-5250F0F6F3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66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C4143-BB43-232A-2979-8391E4F0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E9E601-90FE-A17A-CCDE-D0539399A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F2F110-507F-7150-9ECF-6BF96490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6D54-3BD6-4809-A21A-BB3B456264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BEA4F5-4673-1A71-E3BC-F971EE56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09A8F2-F77B-349D-D12C-73877780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1182-53B8-4C0E-9C14-5250F0F6F3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02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D5B22E-0AF8-DECC-4A97-3B2D065AD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7866E2-E58B-DCDC-60D5-05973D6F6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67A8D2-3B92-CA32-A29D-3E5C3F2F9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6D54-3BD6-4809-A21A-BB3B456264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FA737D-5D86-CC91-D98E-5C1BFD97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57ADFD-D190-5CFC-9594-744935840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1182-53B8-4C0E-9C14-5250F0F6F3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99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B03BC-107A-2ED8-AD51-4D8354B2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89A0E7-D71B-C2F2-08B9-87004C004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87A54-BEF2-B82B-02AF-FA5E1ACE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6D54-3BD6-4809-A21A-BB3B456264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71E295-DF7F-0C1D-9F83-2A035608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9E57C7-5C90-7AA7-FA92-A5B457C10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1182-53B8-4C0E-9C14-5250F0F6F3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42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F6124-0930-70CE-9641-74B38D640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5A7E65-2958-CED1-5FC0-FEB11B0C1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AC828-8B54-05AC-BDCC-B51F69BE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6D54-3BD6-4809-A21A-BB3B456264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9686DA-3F21-B506-7939-D400D6E0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F5BBC8-60E1-69EF-5E9F-3E052B40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1182-53B8-4C0E-9C14-5250F0F6F3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8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00427-66D1-E2D5-F5EF-ADE14AFB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62C5B8-2E4F-8CA4-3AF9-05D7056AE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240E74-73A3-AF2C-D9BC-30A57F4DC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5A46C0-4253-53FA-5BE4-360C5E84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6D54-3BD6-4809-A21A-BB3B456264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0F9CA7-44C1-25AC-BEF9-08ADE914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9484A7-7E57-F4DB-33AC-D8E3852C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1182-53B8-4C0E-9C14-5250F0F6F3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29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62834-4284-AAF3-E627-29E5EF18E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4B8EB7-6074-84FD-DD1F-E27BA2B6B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CEEA00-D5C0-4D36-3DFD-56C6FA2A4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207E87-2F24-1FE4-EAFB-F25DD45CA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E487BE-79F9-6668-6F48-86EAA077D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8ADB60-DC1E-955D-7736-FCCF3BFD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6D54-3BD6-4809-A21A-BB3B456264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F82ABC-4A31-2094-3487-5D965FB6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85B74F-4D53-E155-DC03-3CBCC588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1182-53B8-4C0E-9C14-5250F0F6F3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57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AB69B-792B-65AB-E163-994C57C7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C29210-F423-AFD1-C38A-3E9CCFA6A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6D54-3BD6-4809-A21A-BB3B456264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DB7227-6319-4105-56D3-76A68070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B48B06-3C2D-46A8-A429-573700F2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1182-53B8-4C0E-9C14-5250F0F6F3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63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9FB844-2656-AED1-3BCD-9AB306471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6D54-3BD6-4809-A21A-BB3B456264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008809-AB3D-5BF4-90B9-F696FE95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C084FF-93E4-A7AC-4477-2ADA02E0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1182-53B8-4C0E-9C14-5250F0F6F3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1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8C69E-D9E2-CF31-F349-3CC08712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84FBD-C055-6AF5-3820-C6A63F5E2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19532D-3CBD-CBD1-7D62-79817904E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B0ADF5-E398-6553-A8B4-C64A17629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6D54-3BD6-4809-A21A-BB3B456264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895179-90CD-EE2B-930C-2AF3E960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FDA5A-187F-8C09-C309-AC89847F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1182-53B8-4C0E-9C14-5250F0F6F3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34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62638-63B0-C785-9083-F27137EFF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750E6E-9BBF-21A6-4A30-5E5250E2B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5334FB-7419-7DDF-1045-49622D923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180441-1BB5-5788-A6ED-5D4092C82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6D54-3BD6-4809-A21A-BB3B456264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10089D-9478-2473-F237-EB70E7C9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BD56C2-B882-1A20-83D3-86B6C2BD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1182-53B8-4C0E-9C14-5250F0F6F3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12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87BEC2-DC8D-51B2-0ED4-E7B680E91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4F0B9E-00CC-79A3-A72A-8AA61629D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AA120-B91E-F5AD-23AF-626DFA800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D6D54-3BD6-4809-A21A-BB3B456264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67EFEA-1303-8470-4535-D44024F0A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602DF2-0A3A-72AF-567D-3AF43E79B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11182-53B8-4C0E-9C14-5250F0F6F3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43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858" name="Picture 2" descr="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2024-03-10T05:35:50Z</dcterms:created>
  <dcterms:modified xsi:type="dcterms:W3CDTF">2024-03-10T05:35:50Z</dcterms:modified>
</cp:coreProperties>
</file>