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ABE33-8194-C6A9-2A08-88E1F6F39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F682DE-E878-18E7-9D3B-74BC671D3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63AB3-EEE2-9D33-110B-66091C13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B389-7A98-4B9C-B3EF-B2436EF76D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B8E71-E0D6-53A8-4F80-89AB6BFF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8CE2E-A29B-4B25-041A-01BF9E8F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05AC-80C4-4AFD-9266-1019A2E3A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14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E578A-931C-AFF5-6802-0AB99216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9F1E07-548B-B8A2-3C14-DF8135D89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851EE-BDC0-0BCD-D2B7-A97BD118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B389-7A98-4B9C-B3EF-B2436EF76D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01EB11-46AF-5BA1-CE7D-E9AB1365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9F382-E5F3-F1BF-E9E9-13F73988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05AC-80C4-4AFD-9266-1019A2E3A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61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84F21E-76F3-6093-F435-CE94F2E13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9C4E71-4FC5-12C5-0E3E-2C9212658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DD421-4B0D-B576-FD8A-23F6BB2F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B389-7A98-4B9C-B3EF-B2436EF76D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E57A0-C29C-6297-A404-4E40B18E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613C3-E5EB-FB14-73C4-A4988B2F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05AC-80C4-4AFD-9266-1019A2E3A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53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420FB-DAD1-7491-3D8C-35DF6E251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1F2C1B-E4F1-C24D-13DC-0A582C9C0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1F614-4D05-9FA7-3734-4EBEAC5E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B389-7A98-4B9C-B3EF-B2436EF76D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5C476-1097-8F9A-15FE-4AE251FB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323EB9-BDF3-3CD7-DD50-3C9DA9E2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05AC-80C4-4AFD-9266-1019A2E3A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65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BFF98-E3DA-71F7-9756-10B4870E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B9844D-7705-7080-86C6-FF4D7817B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2F0F5-2B0E-F361-650E-5B472C9A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B389-7A98-4B9C-B3EF-B2436EF76D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FD14F-4F98-070E-3B69-4F21B399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36845-9923-3FDE-BEFE-178E2121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05AC-80C4-4AFD-9266-1019A2E3A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96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AC29-EF43-24A4-8BCD-AF8CE522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199A5-11C5-E5C8-0611-FE53BE900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5F964B-7C06-70F6-1ECC-E47123E9D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7554AE-5CC9-DB76-C6E0-8CEEBE73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B389-7A98-4B9C-B3EF-B2436EF76D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DEFBB0-2B76-7B1C-CC47-AB088EE3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04FFD8-FA83-FD6A-8D0D-E0DC0887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05AC-80C4-4AFD-9266-1019A2E3A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62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BEDB2-0DF5-881B-BB6B-618A0A12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781F8-DAF7-49DA-0C5C-FFE55A23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B517DF-C7B2-83C2-0254-13D0A115C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82DCB5-1C22-DE1A-5C08-47FE09EB7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6BAA84-3F49-487C-B296-A8E493AA7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AC11D3-7F4E-C36C-6E91-8A036DC7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B389-7A98-4B9C-B3EF-B2436EF76D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C8FB64-03D8-D483-D589-55F63861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2511DF-8E4D-1726-AFDB-E66CB255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05AC-80C4-4AFD-9266-1019A2E3A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4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F4DB4-11FF-4627-7E11-FFD5477C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B6E61D-3964-54BB-4956-A9075ED6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B389-7A98-4B9C-B3EF-B2436EF76D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C63F4-B48B-B849-D39B-48B29F9F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2AB937-319F-8502-DE62-2696FADE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05AC-80C4-4AFD-9266-1019A2E3A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69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6BD5B0-5F68-702C-0912-346AF4F8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B389-7A98-4B9C-B3EF-B2436EF76D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3FF048-AC71-F884-4047-FE9F1F4F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011D84-C547-9836-FC0B-6B8395F6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05AC-80C4-4AFD-9266-1019A2E3A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76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D1217-C0DD-BF27-030C-BF6DD024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C7DFF-2A6D-189E-376F-05EFBB678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F819CD-E32B-2137-CEC4-B9DD44F3D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06822-44FD-26CF-83E8-890187A4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B389-7A98-4B9C-B3EF-B2436EF76D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AF3954-5A71-EA90-568D-00765898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F818A2-0C5B-0C1B-0E59-E90520A2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05AC-80C4-4AFD-9266-1019A2E3A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14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DCDCB-EEB9-550D-9F90-D336D2885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944B5C-FAB5-7264-C8C5-619B959F8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1277B6-E31A-BEA8-1309-EC47AEC48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9F3869-2CFB-0606-878B-35E00171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B389-7A98-4B9C-B3EF-B2436EF76D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E883B-DACD-DAB0-F453-B1A502A4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729D45-5A5E-34AF-F05F-10909E12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05AC-80C4-4AFD-9266-1019A2E3A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20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79A933-89F9-CE93-6A45-87331FBB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D5C11D-2884-C466-47EF-4C6AE4498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9E8238-4BEF-8D9A-68C8-93A78671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2B389-7A98-4B9C-B3EF-B2436EF76D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581A48-62C0-0D40-9C16-95652AF28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C3A8B-9B8E-A797-0212-AC74D19F9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D05AC-80C4-4AFD-9266-1019A2E3A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65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906" name="Picture 2" descr="4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2024-03-10T05:36:01Z</dcterms:created>
  <dcterms:modified xsi:type="dcterms:W3CDTF">2024-03-10T05:36:01Z</dcterms:modified>
</cp:coreProperties>
</file>