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6300A-32FA-472F-70C4-FC7DA13E3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81E5F7-CF8B-83B4-334D-2A99BBF26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996D1-25DB-FF28-A418-B0924CB7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36B4-9C0B-4520-9A15-086AF0762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281C7-F981-9EC7-33C8-816057B2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542DE-C7AD-BE42-9DDB-CC061C0E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5E2-56E7-4F0D-93CC-1A1753B78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9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3EB9-1BEB-41FD-55D5-1D49116F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AE629E-5AEC-37B3-BB3B-4B0824D37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770EB-999A-9F23-4E8E-1EA46C37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36B4-9C0B-4520-9A15-086AF0762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6B6BD-65F5-21DB-C84F-595C4F2E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56806-3808-76D2-89F4-A38117E4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5E2-56E7-4F0D-93CC-1A1753B78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3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BDBFF7-721C-36AF-500B-CF2920CF7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D95C4B-2933-16C1-5A88-64BDC793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371B1-6EC9-E653-17EA-DF219D41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36B4-9C0B-4520-9A15-086AF0762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6718F-024D-02D2-701B-CF621D62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021CA-8903-CD4B-69AA-606F828D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5E2-56E7-4F0D-93CC-1A1753B78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8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0B34D-A394-3DC0-82B1-2E1F21E2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9C9C8-B642-AF29-0C2A-145A0183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12097-27AC-C109-D365-66F49AAD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36B4-9C0B-4520-9A15-086AF0762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20B45-169F-8CDD-E92B-4AA7D24D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CBAA0-D5F1-C6BE-571A-537AB6BE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5E2-56E7-4F0D-93CC-1A1753B78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2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E6B09-6AD6-39E5-558D-1AF5CF47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4ED07B-FF9B-0F94-C76A-AFEDC10AE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E54E5-90D3-1450-9A95-7FAA0D62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36B4-9C0B-4520-9A15-086AF0762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5A3B7-52B0-FB60-7614-A50F6175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77E20-6B52-62F4-3523-8A20F3C1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5E2-56E7-4F0D-93CC-1A1753B78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1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A4BB6-6479-14A9-D046-99E6D7AE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B4D5C-1996-8042-76D8-0EBC36189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1BBD5B-C87F-C4FF-22A0-107EBC05D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558EF0-ED39-A1D0-6A71-A76F0BC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36B4-9C0B-4520-9A15-086AF0762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93D7A-F3E1-7570-1A47-41ABD414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DD605-5F00-3695-E738-614F20CE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5E2-56E7-4F0D-93CC-1A1753B78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6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D57F2-7D01-A076-BE47-95DD0130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DEDDA-21D3-B1C9-977C-BB70BFFCB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D34696-2656-577C-A127-191BD66B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75D5EF-9465-5007-19C2-352FCF0ED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8161C2-6A71-6124-ED2B-19975C96F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616E34-7ACE-8B0B-3923-F15CE33A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36B4-9C0B-4520-9A15-086AF0762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8A0299-32AE-4E52-5FEB-B7C00E64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D1D61B-6FAA-D065-7828-8026DE8A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5E2-56E7-4F0D-93CC-1A1753B78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4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3C071-4B84-1F07-22F6-00FDEBDD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461C10-5600-CEE9-164E-96B6EA44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36B4-9C0B-4520-9A15-086AF0762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61E8B4-DFD9-2ADF-19E3-A5F1F420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35D74E-9C3E-73D5-180A-DD76622E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5E2-56E7-4F0D-93CC-1A1753B78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6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DA8905-BF7F-7235-10DA-5591ADB6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36B4-9C0B-4520-9A15-086AF0762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75E990-62F2-906A-886A-13F55C0C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615E1D-33CF-F6B6-1BCA-AEA87A16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5E2-56E7-4F0D-93CC-1A1753B78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0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48208-FDD2-C0D5-2185-E52A449C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8C301-46C1-EF1D-37DE-0F28C623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00993E-0BB1-41B5-0CC8-7091D4FE4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38BBE-0F92-05F1-D9E8-B37CDAAF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36B4-9C0B-4520-9A15-086AF0762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C2077A-8A79-5750-7313-41BF5ED0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2CD2D-29F6-2CFC-A7EA-FD66D798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5E2-56E7-4F0D-93CC-1A1753B78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1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AA5FD-CAD9-955A-6861-6941B4CD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46B4FA-DE2D-589A-B662-EB6F3AE1B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81E1F-A08C-8BDE-7B47-5136E70B4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2892D-7E00-41AD-DAB2-1718CABE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36B4-9C0B-4520-9A15-086AF0762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40DCB-FBF5-4E71-CBF5-0B58FA88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64B18-84E7-55A3-BDCA-A036E103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5E2-56E7-4F0D-93CC-1A1753B78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1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6215C4-A70A-6AFC-7EE1-71D56CF5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BF5B1F-35E3-2B54-77EC-B556998A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6BF2A-E930-46B2-AE90-DD267A562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136B4-9C0B-4520-9A15-086AF0762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074DB-10FA-BCCB-7506-6F65FEB26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7D54E-C9BF-F3F6-90D1-0C85B5D58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35E2-56E7-4F0D-93CC-1A1753B78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906" name="Picture 2" descr="4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2024-03-10T05:36:12Z</dcterms:created>
  <dcterms:modified xsi:type="dcterms:W3CDTF">2024-03-10T05:36:12Z</dcterms:modified>
</cp:coreProperties>
</file>