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81A1E-A344-DE3F-6EF1-FF2AA2EC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26B06-2D35-D672-EEE6-6B2C4E30D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31F3-EAD5-A2C0-CE31-4036CE44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528A1-7390-DF3A-76AD-CA701055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EB0E5-553F-BB54-26EB-FB7622D3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0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94F9E-6D4D-EF9F-68B8-CFB3D66B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16E40-F33A-740E-2302-32DC07BA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7BC87-9F9C-5940-B4B4-AD9D1843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39019-07AF-6103-DA9E-0EA5395B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B7371-630E-DF48-81B7-5BDAAACB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1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52404-1A9B-AC1A-1796-98DF55CB8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8007C-EF1A-D913-9780-C522B1DF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35C22-56CE-4936-738F-A21EA441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B5CB-B0C2-85A0-ED0C-8F48570F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64529-BDE2-7CD3-172E-02647633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1007-F25F-5103-4876-936A5994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CC930-1E3F-8D01-2AA7-AA65134B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0E56E-0847-99A3-B929-BBB6C6CC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8355B-4CC8-7B28-50F2-3AD9EB7F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69F6A-A82E-54B6-DDE5-0D22046F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1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3A9A-AE65-768C-051C-1BC9631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6F204-9D9E-870A-9223-C4E17854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24A08-D008-C195-CECC-55F6F26B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530D6-BAB4-DC63-F895-2FB5CBE1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4C4A5-ADE2-CE6B-EF18-0AFB179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CBBD-8D0E-C680-7DA4-67F793F0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BF971-8DD3-9FD2-26C1-30252224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0513B-483B-DF2B-F9B4-0EA00CA6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DE1A7-E894-74E5-1D94-B582420F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71F21-273C-B9AF-290A-521F066A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5CB7A-1C9B-D3EB-8BBA-3FFC3A9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0AE0B-E132-6F26-41C7-C58A4804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D893B-D4EC-08B5-8DB4-E4EBB108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F5493-7204-B24B-1AEF-F7EFD93E9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474B1-DDB0-3200-D726-8CE72FBF8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4CE51F-DC1C-3984-0870-AC8E6260B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65FA01-9188-A6F6-9AEF-C853F26A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D65204-21BE-00CA-95E4-F0E7709F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B83134-E415-8400-F0C6-165AB8BA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8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B1160-E159-8B16-31B6-1103E490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98818-F5FF-6C19-8430-C7110A91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E5B33-330B-F5D8-0078-A6D8701E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8CFF8-D063-14C2-9FAC-7D11629A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0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7CEF03-BBA0-E1A0-5DA8-A4C32E88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3BF53-A5F9-9037-C7EB-A2B345D0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90E1E-E31B-47BC-AF32-B185E7F2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7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8A18E-7839-BF14-5B19-CDBDBFB7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143D1-75B2-EAAF-5752-7E8B86E19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49B4C-4431-E43E-35A6-863C66DAE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07C15-F463-1002-5378-4F7F1AD4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1256C-A442-9618-4E5E-FA2E09D3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791CA-C8E3-E982-B366-F0509487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2EE94-AA38-F102-936F-0725B091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4E6FDC-C98E-6EBC-B5A7-0E913E28C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AD5EC-00B4-7FF9-89D6-681F6906F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AE189-B065-2904-D041-BD86602B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DC9EE-C6AF-8748-ABFA-AC68D9C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A451F-1F22-AC65-F15E-B3FBCFBD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33237-300E-651C-D70E-E75387EA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1DC34-1A06-5BA7-D83B-9DFC097A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41CA7-4429-3582-75B3-36A0F4EFB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CC2D-D6F2-4EAB-BB01-5B03C644B9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B71AA-97D0-C080-5EA5-5F704E523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758A7-6867-3D1D-34F5-B337D993E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AB13-A3C3-4A68-8B25-D643BE0A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2024-03-10T05:36:22Z</dcterms:created>
  <dcterms:modified xsi:type="dcterms:W3CDTF">2024-03-10T05:36:22Z</dcterms:modified>
</cp:coreProperties>
</file>