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6EFA8-6D3D-5234-FA89-58158AE97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BCC7ED-EE39-7DC4-BA3C-B2B91C4D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CCA0E-8044-C733-EDC1-01180514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ABAE0-F7EC-98CB-9E55-DD449E21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2246C-1BFE-C296-FDA6-AD41F924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4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68472-3800-2C6A-315F-BBC2AB2D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1A0A8-57CC-505F-103B-35BA4CA2E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6015B-510B-3207-DA44-792BDDF5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24638-11DB-B815-8A38-22FC797A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28E10-4903-03F0-0805-156F00A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6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1CAFDC-490F-A525-8A57-1B711516F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732D1-1C8B-E236-D668-3F74D3907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6613D-41EA-FF42-4C5B-21E004E2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D706E-0C40-CAC7-BC60-45DED831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B68B4-4C6A-7DE8-8CE2-92B277C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9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12F8-B430-AE82-BF22-47311E76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17CF7-6E48-57B9-B786-0C570C3B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795F5-E60E-CBFB-6172-6AD9B04B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FA4CD-92D3-C6C4-CE18-F2108C2D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F0B34-B3C9-D403-2698-5663B804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1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AC21F-C663-5870-F38A-A40A29BF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B23C9-5E4C-7D29-172F-F2DD9A53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DB640-9AAB-DF51-29D1-AF8CA0EB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281F5-307F-0DE6-B3B1-CE747FB4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86B4B-A807-60ED-EB3C-F4AD20E9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947D9-E02C-0EE8-BCE2-C4FF40ED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A7237-86FD-DB66-76AD-8D24DE86C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1EDBBD-21BC-FCE6-B20F-2A929A48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F6A2E-D0EA-F6F5-4846-A75FBEE4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CA8C8-DDBE-898F-1A64-8532AFA7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14EFA-30B4-3D69-6E16-D3027772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EEEA2-1DB2-AB80-1C30-0A4C3D68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54D05-156B-E0E9-97B6-E27E4EAB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B3563-E2BF-19CF-12F7-7292B5DB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B12D8-AF6E-628E-4879-704EB488B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FB708D-083B-BEDB-DFC0-FE30F5DAE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92918D-3EDD-196A-0C07-D8C7233D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58126-B702-64FC-BBE0-25F05B6A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73C-1350-18FB-3382-5F0224D6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1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89524-608A-9546-73FF-A44B1B5F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1D52A5-34AA-46AC-C612-08A19809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48E51C-2FE1-5D6F-E87B-4B20F3F1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E06E3-77C9-6FF0-B253-2A313197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9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0C3BCB-920B-F533-7545-BD2D8691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C593DC-B684-C011-C892-252190AC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BB7F4-C784-4763-9F57-871C293D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313DB-D784-9B4C-CDAB-58622AE7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69F5B-D2A5-634A-EDCD-5F9555BC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BBE3B-3BA3-BB68-E522-BC0DE8C93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39289-377A-58FC-9E29-CC65D0A3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F4F5D7-3050-F5C3-9C44-4BC79213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5F2D5-DC5C-0664-32AD-3AB10546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9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9545-E503-B21A-030C-0AB78961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E5BCFC-AC68-278C-1C22-7F7C40D40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8B168-0970-7E9D-ADCB-4A225126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2D7CA-2A22-D889-66F5-FB8A9BBB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F96E9-3249-A37E-A560-5AE61A1F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E4F0B-C594-EE7A-6822-C10DD67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AF0B61-6380-C280-05EC-71E0BD5E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7CB8C-2673-7F44-1F00-8A78D2C8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26F69-B373-BAF5-BD59-6D30B8D00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39D47-FC93-4052-8738-7298B57C47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E5645-1813-223A-4A99-DABA11B74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18953-3EB8-2A85-21AC-F2D1ACB5C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8F97-D9C0-40A0-A31F-173269F7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9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4" name="Picture 2" descr="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2024-03-10T05:36:33Z</dcterms:created>
  <dcterms:modified xsi:type="dcterms:W3CDTF">2024-03-10T05:36:34Z</dcterms:modified>
</cp:coreProperties>
</file>