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A5FEC-260D-45AF-32DF-595A9D05E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E4F21B-6104-1284-2A36-537CA267B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5E7D8-09C5-8855-55AF-66165F27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138CE-62BC-EEA3-2004-DB560674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5C7CC-1B1E-FC6B-96AB-AE0667A8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5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7649D-10A6-42AA-D723-C35CFB43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4F1022-7860-82E8-3C58-E4A3A641A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84AE9-46BC-9A1F-0A62-CCE19E4A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DE6BB-A52F-FA44-E092-F3A14900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61A811-05CD-924C-81E9-EA80A893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97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E68782-93FF-5A8D-9062-2570F1EE5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4E48A0-96D9-FA58-2486-C3D22961D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3E689-E2B4-2B48-314D-71311B06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FD8A3-D34E-D500-63A7-9E12D3EE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9FDF6-0627-AACF-A253-04502AF1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66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2149A-827A-C134-8A78-257E2600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39B7EA-5C2E-91A8-B5FF-84793D5D0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AB735-0FE7-9248-EF4F-EC43EBF1D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A7E5F-B209-128B-0697-A5A7AE5F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6AB23-CFA3-C691-D26F-92D1BA3E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CAEE4-8276-8F4D-1621-BE771C7D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EE814D-230A-9ED8-9119-DFAB5B0C7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84CD2-3177-9D3F-68C6-5628639A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30C7E0-B80D-E73D-CF99-B6C18A54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338B9-5AFB-CA4C-CA03-107D0B8F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04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D78C8-5143-9C6A-10D8-162FD377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B2BD2-EFA9-B926-132D-CEC688A71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E629CC-707D-5182-5CF8-AA33B8D6C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A45FAE-0066-8B3C-C893-804694A8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ECBFD0-3230-C71A-4CA3-A7FA0D62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2AD664-063E-19B1-524D-29FFEDCD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2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E57F3-CAF7-4268-40C1-E0DB6EAA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4045C-D5A3-FF08-3D52-75BA5CC43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1FCB56-F3AF-C7B8-F1F6-392056B3C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052D7E-CD9B-C106-AF16-8A0A6B8A0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B94C55-47FF-D41D-66BE-4AC92306B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D80AAF-74B6-5E95-55A7-B569D258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639A57-FAB4-C241-B29E-E9F0EC60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7D88BE-4C0E-63F9-1F37-80244BAC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4594B-DCA8-D5D1-E34E-9D08FD69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CAF573-F853-A6B7-72EB-53427953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59C62B-F0C3-9C65-0A3C-BBB33E10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8876E2-8A1E-2C65-6340-ED4962B7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4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51B500-ACA5-89D0-3AC2-82532ABF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2BB575-7B8D-2E18-0781-48F1CBED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ECF0B2-E8AE-207F-66F5-F52F3486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0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A8F3B-64AE-CACF-983E-D2B83E5F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9B15C-B6E3-C579-951D-9EC1C603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7C1297-76E0-3176-E0C8-D1910BB0A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9D92A-B887-E231-30E1-47846D2E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7D185-6A9A-43CD-36BB-19C0B975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48659-00B1-2890-DCBC-5C201B00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9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0D5BB-11B5-44CF-AC18-025D5578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BA0341-FBC9-4B5F-0BA1-B035560DE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ACA458-6E36-D82D-83FE-FC0FBB7DB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86165-97D4-2EDE-8392-E6128F86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00550-4B4F-4289-1FFC-193CE43B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AA28FF-FBE4-481F-6E0C-8EAA3E0B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67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E065E4-1FDA-FF1E-B542-A0B2DCA0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D276A-F4BC-7EE5-CCAC-944DCDB98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E2E05-9AD5-A181-2368-F6E155CF8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B5E55-A439-415A-AAB5-D78F06914A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44A0A-BF35-81E0-A93C-CF60A4447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0DA1E-DE2B-3F2D-7CA2-9FBE52B4D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BCB9E-9C8B-42F3-8742-1C7D1052E3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19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2024-03-10T04:27:22Z</dcterms:created>
  <dcterms:modified xsi:type="dcterms:W3CDTF">2024-03-10T04:27:22Z</dcterms:modified>
</cp:coreProperties>
</file>