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5AA9B-FB6A-3D32-29F0-928F5589E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60AFC0-B582-76E1-9638-FB4CA45E8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E36C6B-072D-8842-8CFD-60859DC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EFB-C4BA-4398-8705-1C9D3EEEA1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21A1B-673E-A323-9C37-CD338692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5F5EF-282A-3DE0-0CFE-334870C5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5CDF-141B-43E7-A088-3697AA66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2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5D0D7-8B14-B87C-9F37-F267D21B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3C9061-DA62-C01E-ADF4-9AE871551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CFD75-631D-1BA5-0E99-BC49E54D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EFB-C4BA-4398-8705-1C9D3EEEA1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C36F5-4702-9227-6291-6D3BAD89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E79B9-D971-4474-ABE3-A9688A1B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5CDF-141B-43E7-A088-3697AA66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04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BA5D3F-49ED-1D2A-8E87-93D168CCD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D31DC6-E91A-28ED-2F45-9A34CFD33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FED37-9729-A560-C662-03DE0E50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EFB-C4BA-4398-8705-1C9D3EEEA1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031D2-6E72-AEB6-89B4-2E0964B2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A44E68-3DBA-DD3F-F9F2-7D06EC68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5CDF-141B-43E7-A088-3697AA66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17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2738F-9828-6DCF-1A95-DAA7C213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E6508-5A82-CB4B-0A56-AE648871D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658AE-B10D-1608-3CCF-DC051247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EFB-C4BA-4398-8705-1C9D3EEEA1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1772B-25A6-4E88-2401-F862DBDD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17DCE-DDC8-3127-4F6E-44FCABFD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5CDF-141B-43E7-A088-3697AA66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40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D2970-58F3-EA85-0489-5A762449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43157B-5787-C5D7-CD56-DF4E086D6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381FF-0767-6B43-E730-1C2CD4C9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EFB-C4BA-4398-8705-1C9D3EEEA1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B10A2-AF28-CA3B-5849-B3A8ADFD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CFB-90EA-33BE-0EAF-562B5F84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5CDF-141B-43E7-A088-3697AA66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53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B9DD3-E6E2-02C6-F50D-58837880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2D016-EC60-B49E-54FD-AC48B3140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E4F552-A627-041D-DFF5-3B6AC171C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F1C75A-F89F-6325-C4C8-161CBA3A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EFB-C4BA-4398-8705-1C9D3EEEA1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B20A0-8B57-5412-88F2-C5A25BF9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5E8C9D-57D1-2137-04DE-45F80815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5CDF-141B-43E7-A088-3697AA66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3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4DC78-23F1-D34C-DB3A-52A93A445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250FF0-D91D-4B33-0F83-EEE146EF5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DFDA69-0549-ADAD-55E7-5F7CC2D03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EB9CCB-62FB-9863-10AD-B0C9BD230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F0E9B5-675F-D0CD-D87A-7B86744F3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E75C29-37AE-F0CC-7D7B-28EEBBA6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EFB-C4BA-4398-8705-1C9D3EEEA1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00B784-7A10-470A-EB4B-59B27ED3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0996B1-636E-A45E-D049-6A48CB8D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5CDF-141B-43E7-A088-3697AA66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35E8B-31A3-9EE1-B214-72B9E9D4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124478-52FD-50E7-0D50-A4011899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EFB-C4BA-4398-8705-1C9D3EEEA1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DF701F-FE86-3014-8DC0-46E17D3A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59C34F-14E3-4728-D0D1-69927872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5CDF-141B-43E7-A088-3697AA66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2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9DC8B0-C891-F293-5B74-7D26E6E4A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EFB-C4BA-4398-8705-1C9D3EEEA1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A61B1F-7DC7-E79E-F10A-F7E4FFAE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845D86-EFDE-C9E5-FD52-2C090EB0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5CDF-141B-43E7-A088-3697AA66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5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511E8-26EC-CDA8-5BB5-DDFB4662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2DB9C-0013-3466-3A9E-79A0789EB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8D4C8-468E-47D5-31E6-1AC115AF4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5BA597-2D24-8279-5FCA-D18B7AA4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EFB-C4BA-4398-8705-1C9D3EEEA1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84481D-C981-715C-2401-66222094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4F2F4-350D-41EB-DFE6-5C470FFA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5CDF-141B-43E7-A088-3697AA66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72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4B389-52BC-1260-39CE-EDCBC717C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941C60-911B-5B73-4C1E-AAB685486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1FD424-8A27-5E28-A5A1-E0D214F91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38229C-69B0-4607-3A71-05A12D21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EFB-C4BA-4398-8705-1C9D3EEEA1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96D15C-85C7-4232-CEB2-37445E21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558E7E-7CF4-85E6-6541-F0080785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5CDF-141B-43E7-A088-3697AA66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96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922F17-5DB1-456E-E190-54DFFC80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38A16D-B132-9F0E-20B7-EBF6D4780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BE73F-8413-EFCF-93B3-ADD25FD08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5EFB-C4BA-4398-8705-1C9D3EEEA1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4A45CF-FB31-92AD-ADCA-B80E4D4FC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63F1EA-7473-34E7-1063-BC3A3DBE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95CDF-141B-43E7-A088-3697AA66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14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2024-03-10T04:29:17Z</dcterms:created>
  <dcterms:modified xsi:type="dcterms:W3CDTF">2024-03-10T04:29:17Z</dcterms:modified>
</cp:coreProperties>
</file>