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EC5EF-C05A-F2A0-7636-DFDB7329C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ECB4D-F2AD-BC47-CAFD-5C76AFBE2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04722-99C6-A2AC-4B9E-8DCF3CE3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A07-A624-4F8F-A97B-FB0DCDEC7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065CF-945A-2408-4B62-3100A9F1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CA7B3-2DC1-D732-A0E2-F7D71702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FD42-D30B-4DC9-8717-4A583F103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4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F9A65-28CE-BF3E-3B20-2D9BB81B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BF05C-3DA6-5F25-2D3F-F4F01B574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97F2B-B859-61BA-28CE-93629169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A07-A624-4F8F-A97B-FB0DCDEC7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32EB3-1EF8-357E-FE1B-22411990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7BB86-FBB8-3E9A-5C05-6E5BFFD6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FD42-D30B-4DC9-8717-4A583F103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4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6AB23-4FAC-50CD-6B29-B6FA62936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F65EC-7B92-CDE9-9551-613A7CA0F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E9273-47B1-FC84-BFA4-CF1A6C19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A07-A624-4F8F-A97B-FB0DCDEC7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A1B29-E9C2-E348-52FB-CB65BDE7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E50D2-3F85-7F33-AC91-783E2E61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FD42-D30B-4DC9-8717-4A583F103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8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59978-F2B1-A065-99B3-D9020CF9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F7B3F-DDC8-A03D-A2F8-9CF8F2C1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B8F3C-184A-1734-C3B7-0753847B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A07-A624-4F8F-A97B-FB0DCDEC7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97EAA-D549-C063-4D2B-454105C0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2AB07-9AB4-CB1B-3120-FE3E8B9A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FD42-D30B-4DC9-8717-4A583F103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9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5B53C-6106-5108-0452-A3780DEB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EE33B-261D-3BA6-F355-80B54918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ED179-BA74-6551-6100-58BB698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A07-A624-4F8F-A97B-FB0DCDEC7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98D56-8A5D-23B6-DD8A-23422F02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50FB3-8817-06CE-CE0F-D8E374EB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FD42-D30B-4DC9-8717-4A583F103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0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7DF19-354A-6ABC-92C7-2FE81BCF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86B71-3179-9057-0C47-0E0BD9931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97881-19BD-62CF-46FA-2B42B58D2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D253D-AA86-68F4-9775-7B2CF612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A07-A624-4F8F-A97B-FB0DCDEC7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F3E6D-C5F9-7F3D-9E0B-0DE7C062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1E4859-F346-11CA-5ACC-0B658A13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FD42-D30B-4DC9-8717-4A583F103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3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3A8C2-E82A-F1CC-4051-1901C676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38198-F670-3BA4-E6BE-216B7FAB1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CB195-603B-A781-ABDE-D5654968A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B85BE0-4BE7-91DC-2ABF-352B32E62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EB39E-2626-61D9-ED4A-3C7CBBF1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88F343-909E-D464-1B2D-9C5B1277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A07-A624-4F8F-A97B-FB0DCDEC7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ABD22E-6FA9-39CA-A592-40400565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29B176-5ED2-1C16-856C-683E60C4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FD42-D30B-4DC9-8717-4A583F103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9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85A57-EB32-6741-1637-8DEECD22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995D05-6F87-0B67-EE60-CDF59BAD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A07-A624-4F8F-A97B-FB0DCDEC7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92EF98-5701-7693-1F9F-7FB648C4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7200F4-3C23-E995-8ECB-3B25D818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FD42-D30B-4DC9-8717-4A583F103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0B5C8-FC4B-F922-55E8-D1BB6F03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A07-A624-4F8F-A97B-FB0DCDEC7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76C634-2187-6003-DAF4-22C4ABB2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C1EF16-2FD5-66AC-0DCD-9EBE7627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FD42-D30B-4DC9-8717-4A583F103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63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488C6-7C16-A7AF-9B52-5CCC9412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46AA4-B894-C90A-052B-BD8628B9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0CB1B3-135B-665D-E229-DB9A5F41B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BA8DC-9F68-98F8-CAE9-50F9F17D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A07-A624-4F8F-A97B-FB0DCDEC7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80B90-EA8C-1F30-8B2E-58E70033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DEB8C-4374-7528-E818-BDE64833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FD42-D30B-4DC9-8717-4A583F103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0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4E9C2-DB02-5AF2-5526-B3C2971A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2DE77B-19FC-227B-A62F-AF32BE3B8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0F162-2929-1E30-F5B0-9237100C3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1BBE9-59E9-FDE1-3E0F-C4633EB5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A07-A624-4F8F-A97B-FB0DCDEC7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82881-2EE8-B853-BFB2-00D176B0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62BE9-5406-137C-7AA0-B3349ECD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FD42-D30B-4DC9-8717-4A583F103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9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0BB502-5504-EA2F-98AD-40D3BE1A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4ECE6-66C9-1FC8-9C5C-92AB86613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6D969-6308-FB9F-02A4-F685565B3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9DA07-A624-4F8F-A97B-FB0DCDEC7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0AB12-7529-E094-82F8-870424975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E52A4-359E-A243-267D-E7B737139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FD42-D30B-4DC9-8717-4A583F103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96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146" name="Picture 2" descr="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2024-03-10T05:38:01Z</dcterms:created>
  <dcterms:modified xsi:type="dcterms:W3CDTF">2024-03-10T05:38:01Z</dcterms:modified>
</cp:coreProperties>
</file>