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ED9AD-A179-B562-035D-075991B08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5DDB6F-E0B3-B6F2-F279-3E5A20C33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144649-6BE2-D441-5393-67A17079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5B8B-0B6C-46F9-8266-893D748FD9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E4246-52E8-7528-5F31-51A401D4D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7C746-82B9-1DA1-1B06-867C7B08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EA43-47C6-4A45-93C4-3DE75BB79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337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B02AC-7845-A6D2-26B0-B87EC207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69DFF3-6CDB-96C8-5C6E-AA1E24BD7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CC456C-9EAC-8F74-E525-27495FBC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5B8B-0B6C-46F9-8266-893D748FD9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D16A0C-285A-87AE-BF16-35130E02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BA468-E0D1-538A-D4C7-512063AF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EA43-47C6-4A45-93C4-3DE75BB79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05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FF4663-8FCB-A633-34FF-3FF2BFD84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1B2505-6988-C0E1-1C9A-564D7C6D6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3406DC-9FAF-B1DD-61DF-89A1E970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5B8B-0B6C-46F9-8266-893D748FD9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4E56D9-09A3-6B57-6626-DBF5BC7A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0DBBE0-E90C-80DE-76FF-08E7E96F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EA43-47C6-4A45-93C4-3DE75BB79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37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532BA-AE80-4633-08EF-608EA880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B412E1-1D98-5282-3B4B-8D98D97D1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949B6-B24F-1D8E-94AE-44F15D92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5B8B-0B6C-46F9-8266-893D748FD9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154FB-C22D-8C8B-A3F2-C8DA0D9BE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4C8ED8-5E16-950A-8B79-34A993D1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EA43-47C6-4A45-93C4-3DE75BB79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10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FA4F3-EB3A-C113-628F-EA2641104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99250C-D2C2-9F4C-44A5-4310AA9F3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02404-29A9-2869-E65E-1097394BD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5B8B-0B6C-46F9-8266-893D748FD9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7B247-F873-36E7-1767-1C750D20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728844-1F4B-DE82-4DF9-49451015A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EA43-47C6-4A45-93C4-3DE75BB79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03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664E2-040E-4AAB-BDC6-9318EAFD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699F-8E3D-A07E-FB79-F25877FD9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785E5C-3544-F6EA-8B7E-F073A898B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F48DC5-7C92-8D52-914C-7F1180AF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5B8B-0B6C-46F9-8266-893D748FD9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FBE76B-AB23-E0D1-E170-A1A0BEC5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2276AD-A903-30C1-412E-45D7F0A8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EA43-47C6-4A45-93C4-3DE75BB79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03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2C953-B2A4-12C1-CDF6-E1EA69D2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27AA25-C58B-FB8A-5043-B5A95B70C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B6E5E9-59D1-12A4-7B26-4D2897A46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894DFA-213F-D17B-F6AF-01B05B4D1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185771-8B3C-57E0-8A59-C491C89D2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404C4B-5145-2C4A-64A2-619C02626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5B8B-0B6C-46F9-8266-893D748FD9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BE1174-4FD2-1BE9-0590-81E81A3C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9672B9-8743-68B0-82D6-AF18E553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EA43-47C6-4A45-93C4-3DE75BB79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78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950DC-5015-975D-96B6-FAA0AA0E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5B31D1-AF2D-20F9-7428-A32D8738B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5B8B-0B6C-46F9-8266-893D748FD9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BF1A22-B7A1-6801-E770-ADD01CDC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3DBBD2-3574-4C92-48EC-ECE33CC1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EA43-47C6-4A45-93C4-3DE75BB79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7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E6EC5F-7E6E-2A16-07BE-B986C9E2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5B8B-0B6C-46F9-8266-893D748FD9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40C41F-95FB-3332-E05E-C9A5341A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29DABD-D3B1-EA2B-787E-804E41F5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EA43-47C6-4A45-93C4-3DE75BB79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98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0ED52-C874-12BC-C50A-5AE215EC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DAEFAC-C88D-57DB-50ED-07CB4029D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6A1938-E475-F180-B8BC-13A13391F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5CA0CE-2552-3A65-C56D-7FE10BB55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5B8B-0B6C-46F9-8266-893D748FD9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B97AF5-CA5A-7140-A133-4AAD6FBF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314768-98CC-4BEE-0AB2-586C1EA3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EA43-47C6-4A45-93C4-3DE75BB79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72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CBB5A-9C07-0940-FE80-E335585F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E987AA-63F5-99CE-8C78-F48C99A70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01456D-BA80-D5F5-AC8B-A23F67A44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E38518-1B76-A196-451E-760ACD51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5B8B-0B6C-46F9-8266-893D748FD9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4B54AB-6D28-B182-2730-91A67498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674A16-30E2-3DAA-3B7C-2E3548D0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EA43-47C6-4A45-93C4-3DE75BB79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7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C8D22F-2C63-AA01-C499-12B6CA87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9BF8C6-0DEF-2EB6-7D62-95CF0FA1B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50A848-F4FA-77EF-E0B4-591CBBBF9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C5B8B-0B6C-46F9-8266-893D748FD9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04988-F200-C808-4078-75E3AB799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7E227-BC51-02C9-B3C9-4927BB886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2EA43-47C6-4A45-93C4-3DE75BB79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11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194" name="Picture 2" descr="5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2024-03-10T05:38:22Z</dcterms:created>
  <dcterms:modified xsi:type="dcterms:W3CDTF">2024-03-10T05:38:22Z</dcterms:modified>
</cp:coreProperties>
</file>