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383D-CA35-8D17-DBF5-D68E0BD9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5CA59-FDCC-AC52-268A-9456B52CC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B7E3D-F269-6209-2B82-C0A8BC0B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2F070-7578-0A3F-9740-29F77AC2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9F214-4B5F-C7F2-6849-3E97168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58542-F718-D88A-7B7B-23CCF112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42667-242A-28EC-E9AB-EBE28E293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1463D-CA05-539C-CE2D-3E82BAFA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DCFBE-4C42-EF87-68A7-BCDECB1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C67BB-DB8E-5102-EAF1-93FF810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348E17-F646-D270-8513-67BC3C736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839F-E3E7-FC93-13ED-B77ADB76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65B04-3432-8752-1B80-7F1B64B2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9D6CB-8BB2-C8A8-3E92-17292180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59ECE-C300-10BF-DC49-14007379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C2A8-69B8-AB2E-7782-79310A2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0C634-0AF8-070C-81B4-8D0047ED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44C49-BCB1-33DA-015D-D3CD4EBF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718F0-5DFC-88EF-E26A-18A96B08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F186B-9135-FE30-C246-6E382E1F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073ED-0E4D-D7D4-1F75-A1F1FA4D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E6C65-5242-560D-6D79-0F23D56D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C835C-2D7B-0DEC-F75F-827900B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A8B25-5C4D-D3D2-1E16-5C2720F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2FE9B-1623-2CAB-0924-D8E33C6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8D174-C89F-A1E0-6929-F8FA4C95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D8B7D-617B-64A1-8A0A-CC081A620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8253C-07A4-1276-948B-8C1A1465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3B7B7-B826-F80E-9B69-89916A11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41199-D1BA-F4EB-1B78-CC9FD663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F8699-BD54-CF5B-188A-739A4569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CCB6-AD5C-9703-2FBF-17DE72DA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43A7A-5E1E-9687-97F7-5169AD75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FBA14-3FF8-6B20-B64C-A20957CC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2DCFB-A067-744F-CED2-B05935C8D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F15A3-3CF8-668C-0A46-D510FAD4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813A6B-23E0-FE14-929C-9B122A75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132F42-504D-A031-229D-D3C29781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72A9A-8811-78B1-AB6C-95F812D3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2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67B5-2CF9-7FB2-2AD4-B1C3E5A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F142A-20BE-C378-91C0-56045E67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9EE2C-B2E4-E9DF-2965-26B7CA7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0D627-A761-34B5-40EF-29C691BE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FB50E-49C0-9ED7-38D1-3D2732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5C08D-D41B-E568-BF7A-F1DE817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2A2E0-DA6A-414C-33A9-3DDFB747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B844-4CF3-711A-0E15-860CA075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3A5DC-962D-8AC0-BB6B-F1F78E4B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E6721-91B5-0263-A27F-6ABB99B5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70190-920E-417C-5AF3-1D3D0DE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E0877-A425-4E22-5602-5AEA5558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36B0A-46CE-A746-9D4F-698CB883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A0BF-89AE-5022-43C8-C7EB15D9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FE1D1-17BB-3ED1-5DEE-9C701C456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DAC2-F881-E4CB-E604-3B071169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A7DEA-9C1C-CA67-B20A-FD7B87AA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3691-01D1-7908-2F60-F0E8D358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61F59-F7AB-8EEC-477C-B0BC5D40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06A1AC-9D93-4AAB-2679-1C85962D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F7466-28F1-1E6E-8F56-425C9971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E2B24-D0A6-7E11-A16A-BB4067511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DE2E-5ECB-4EC6-A874-04E39015B8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07F5A-690B-6713-D626-D005C5D1F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0F78-9E68-B210-7F5F-6344A449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0FE8-3051-4215-9FAD-D02590E5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2024-03-10T05:38:33Z</dcterms:created>
  <dcterms:modified xsi:type="dcterms:W3CDTF">2024-03-10T05:38:33Z</dcterms:modified>
</cp:coreProperties>
</file>