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67F87-9007-A0A4-A25C-1620759C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956F9-F627-2A6A-F0E4-8BC3C081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2EA2A-213F-68DC-45A1-54C53DC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B644B-9903-43FD-C7D7-326A9BF0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D8122-6473-616E-4C2A-65C6D256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F9891-5F1A-4A3C-5F62-12C280EA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1EE40-BB23-5793-1A07-3E556AC17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05002-A83C-71BE-E453-FA3BC592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FEBBE-8061-93CF-B469-E31778C3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4829-A12B-B62D-8CC9-4BD9793C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7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6E53C-78DF-5BA7-F104-447011D2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E4A84-E2F2-4904-CDA6-27FC86BB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69141-B123-E009-9D4E-EB1A1B0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0FB0E-545B-6D8F-1CA8-73AD9A90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48950-93C4-6FA0-975E-CF4FAAE4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3D92-F88B-8447-5320-F5A11A1D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8D3F-D9A2-9247-6E89-61B8676E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B62BF-C228-7A6D-B9C1-38A05BE0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B5CD6-9F68-4540-2E53-7059F6D9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0943F-270B-BA71-D437-0701514E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5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C2FA-D77F-5B38-403B-41C3A34D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5B9DB-A3E9-0BCB-D680-E4F00541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F5E61-6799-F65D-C098-E70295FA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F206D-24D0-EB61-F75D-D912C834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A7577-FE8D-9C13-C41A-8BA05253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7E15-4E89-E310-D368-88AC1C8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4D746-8A6D-78E3-C3CE-185E4CA4D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148E0-034B-801C-2A83-74789B4B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46795-224C-27E6-2862-4F6AF2BB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EDC57-B960-ECB9-F54F-355FAC97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FD3FF-297A-A9EE-B0A1-AF324856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2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E9016-8064-1A44-F0D0-5657473D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B27C1-D070-52B8-3D13-B8F330DC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122CD-4CBF-8317-BE44-B83B6145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E25CD-C117-DE8A-B742-C6A8F3D5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9C6E81-D44C-0F6F-D83E-B95065FC8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85576-BC3D-A7E3-4FE0-00F8F21F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680CD-597D-F1EC-90F4-DE5F8797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7A7D9C-F155-AC22-4697-BB559C42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F66DA-3EEC-8141-3B9A-A721C7BF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E9BA0B-C198-9E6C-C320-B1EBB935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ED04C3-0385-E46F-9FDE-EFB171E2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9CB843-34AD-9BB0-D245-8C3C75A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1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57D6B3-0BF5-90B6-C719-C8C9E8E1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79644-9E06-2150-1978-384C2FD4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E5C24F-7284-CE58-AC66-B32FD05D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3ACFB-6C86-71E1-E85B-9A7B519F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BCAE4-B102-355A-0174-989DBA98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2028D-B886-6D2A-A0CF-B702A874D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5999F-2C2C-2B20-D445-30345B76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16B44-9E2B-2D49-5BA4-1800341C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12FB8-5A02-831B-23AA-C3F2C83A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E2F73-085A-FBDC-6DB8-5C35CC59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BC2131-0CDB-42ED-99E4-E0307DD1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8CFD3-9F0C-A9A5-A5F3-5CB58267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2EEED-6D3D-FCE7-344E-BC6D79A8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62F78-F42D-EF35-8D4B-F2645AB9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F9D6D-98F8-0B1C-9AFD-9D7267E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0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1C8D9F-D325-8632-5228-2D461ED7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863FE-2153-EC91-67D0-85AD8532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B46C6-0104-1A27-CA87-A455A19CE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513F-49D7-4D71-9EB9-94CA21A945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8C985-C656-1549-96CC-71EA1392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26DCE-E9B6-6F07-043D-461E7580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25A2-2710-49A3-B2B6-79F29975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2024-03-10T05:38:44Z</dcterms:created>
  <dcterms:modified xsi:type="dcterms:W3CDTF">2024-03-10T05:38:44Z</dcterms:modified>
</cp:coreProperties>
</file>