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600E9-0600-12C7-7AF4-26795D7FB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EC3491-CC9A-F29F-4951-C5B6CC3B6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3FA55-D4F1-F40F-E54A-00B9668A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52A6-5A71-40A4-9C76-840F922402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FDCC0-83DB-C341-FB14-C8A701CC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00D291-F5EF-087B-8E62-7432EDEF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E7E1-EF03-47FC-B0BA-2F4345C64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21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D28D7-33BA-467F-B5E2-6C2DE36A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1B7938-B8C2-B0FB-581B-4C33544D4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3932A-3BD2-FB8D-61B4-13C4250D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52A6-5A71-40A4-9C76-840F922402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50577-2F61-40D2-5EB1-F6381D6A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FA2FB-6A57-A2A5-0CD2-9106A4B8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E7E1-EF03-47FC-B0BA-2F4345C64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8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ACACAD-5ECB-5E84-5911-A2CA32FCF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DE7FB9-98E7-E9D9-BAA4-A69DAFBC4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8FEFD-7F94-FFF1-CAED-7D68BE7D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52A6-5A71-40A4-9C76-840F922402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3E99A-15A3-084B-F661-F6A756EA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F4C6F-EA78-0944-E8CC-63B1ACFF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E7E1-EF03-47FC-B0BA-2F4345C64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2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C0F8A-C6D4-D6F6-912F-6078D29F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CE309-42DA-6E2A-2DE8-FBE6D701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B724DA-E8D4-85BA-A10A-32E15EE4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52A6-5A71-40A4-9C76-840F922402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58BA2-000F-0877-AFAA-FD6EB0C2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87C63-9EFC-55CB-E9B9-778BFF24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E7E1-EF03-47FC-B0BA-2F4345C64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4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F1264-B8FA-96DC-19DE-0A1849F2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DFE1D-40C2-1201-DD45-D1FF01FA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F7F4C-5951-9B83-F54F-A9538A26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52A6-5A71-40A4-9C76-840F922402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AB0C2-1E2E-5D0E-1B69-C59ADE28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53088-4F47-FA33-1460-4F6AD6A1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E7E1-EF03-47FC-B0BA-2F4345C64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0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286D6-7A94-1A45-AE66-DF78B157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FAAF5-C383-FB87-2E91-D430A3AFE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34414D-5C37-A2A0-B00F-B6ACF4573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C27C1-3958-394F-70D9-D22D3B0D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52A6-5A71-40A4-9C76-840F922402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97BF95-FF46-210F-D01C-99FC8D74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1DE367-3764-B4B3-C9BE-0EBCD09B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E7E1-EF03-47FC-B0BA-2F4345C64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46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9EA79-80F8-7817-328C-E4E5552B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1878E-0D2C-05E3-BB04-6A38341A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1CB790-CCA2-87B4-D816-0BCE7E746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C91136-3D0E-36F4-3E7C-513E93B0B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918EEC-B39B-2877-E49A-8865747FE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BD93F5-E658-865E-A478-E35AC9B5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52A6-5A71-40A4-9C76-840F922402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5BB83E-3C08-21FB-A6EB-C4B952E8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753514-4441-C6FB-A45D-8349EBE6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E7E1-EF03-47FC-B0BA-2F4345C64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71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6FEE8-0C59-F57B-DFE7-C7D4122B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2847F7-D2A0-82BE-55FE-68F67068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52A6-5A71-40A4-9C76-840F922402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48A55C-5428-17BA-93DE-D60AED9D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349FCF-8434-BBCF-10D0-512E2267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E7E1-EF03-47FC-B0BA-2F4345C64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4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A33CD2-7F1E-3356-E353-656A6B68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52A6-5A71-40A4-9C76-840F922402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C0E8AC-6561-B8C9-9750-2C7958BA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2EB533-ADA7-C4B7-733A-F8FBA635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E7E1-EF03-47FC-B0BA-2F4345C64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8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90472-DF6F-2F57-D354-FF0BC17E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8836E-618D-654C-4F3D-5491A2895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B7AA4A-269C-E384-10A0-533A9B615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4FFA73-6FED-DCF1-E784-11DB2A1E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52A6-5A71-40A4-9C76-840F922402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1ADB6-44D9-477E-C672-AF3B5311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AD27B8-2EC8-B6CD-C199-6FF7B53D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E7E1-EF03-47FC-B0BA-2F4345C64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0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645DD-BCFB-E6DB-6AB6-8728674E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67725A-4027-3695-C7FE-8D86A273F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7B6C72-49C3-A5A9-3C53-F6620A341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FAB9C6-4D6B-9F59-85FC-88327B81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52A6-5A71-40A4-9C76-840F922402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AEED67-8FBA-25A1-21CE-C0D91B36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34AAB1-ACB8-E0C6-A4BC-7AEF7E19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E7E1-EF03-47FC-B0BA-2F4345C64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0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662E18-8D20-7712-165F-4AAEDB4D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6E0E04-942A-7583-A7C6-67DDFA5BA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EF051-DC96-7F0F-6F8E-6F280C597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652A6-5A71-40A4-9C76-840F922402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EA5B7-8E43-B040-4ED2-A2E35E68D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17D93-3181-942D-E428-ED200DADE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AE7E1-EF03-47FC-B0BA-2F4345C64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7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290" name="Picture 2" descr="5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5315" name="Picture 3" descr="51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45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2024-03-10T05:38:55Z</dcterms:created>
  <dcterms:modified xsi:type="dcterms:W3CDTF">2024-03-10T05:38:55Z</dcterms:modified>
</cp:coreProperties>
</file>