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1209C-F3A3-DBD9-90FD-007A27C41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D3F2C4-6F5F-1B71-21F4-BE29937F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97D36-D7A3-5580-D576-98ABCFA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CB49B-347D-1CBE-ED72-F8407AD8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66EEE-11C6-2D95-1B83-0007792A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6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E08ED-6017-268A-9982-DFD8C8AB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50D7C-3A0B-FEE1-6903-68D79EA2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190ED-53A8-CAC3-F6CF-25C641F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85B9-1665-5261-51B0-6633D9CB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67575-5225-C678-846B-28945416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9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726A5-6D54-E7C4-06AB-B21EE1170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EF54A-40BE-2A6B-11E4-5E996618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E14D7-B3BC-C2E0-52DB-5C145F4D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8CAB9-0A4F-7AF1-8DBF-5DF3F42F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BF5E-A7A6-46B0-9401-6772F0BA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A712-48B3-EAA3-06E3-7C6011D9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13A4F-8F1D-F530-9D97-606B08F1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EDD75-6F83-D97E-6CEA-66143E1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A3359-5117-B2A4-2042-8CB12AC1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4B1A2-82B8-BEC8-A5DB-A41ADF6A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134A-7ACD-41E4-A87B-8FE36E53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34A55-88D5-0D39-7300-A3A9C464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D77C1-0E78-8841-FCAB-C0C690D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79280-F348-4188-E9D4-6BDB6AAA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A75D4-CE89-C72E-A96A-1D55141E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0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08553-4FF1-8171-ACCB-307CC93C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61D84-8C36-5109-5853-61E8C0883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6E30E-478A-7B8F-FF0A-0BB037DB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B8DE1-528C-89F9-36B4-2DF77E2E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67E8-08CF-FDB8-3FA6-0910F2E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DE17A-C7E6-C17B-437F-627E535A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9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24339-2438-020F-8CA1-617DDD7E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EA3FA-04C0-18C5-22D1-CCEFB217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5F001-952B-6BA9-1921-BA549CD8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8FF151-EC06-C6B8-8641-6F7A78E9A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16612-BE85-833B-0D2C-E14347AC0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CEF2BD-6023-6FE4-C2F4-115C872C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82BAB-670B-0A99-5CCE-A22C3338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23404-B39E-4C6A-2FF3-8F8B0006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BB4F-522D-C49C-35EC-DD0B9EEF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272A59-D9E2-C05E-1F08-B6CFFCE4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9BFAE-B787-A731-CFDB-4B3B2C8F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FE77E7-1849-8172-83C1-0D2C151F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77ADA-52AB-15FD-FC4B-E472A1F4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B1EF6B-5023-727B-BE60-61E88104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234E0-2B27-A7C7-612A-E529E40C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BCE71-3D3B-06ED-4DE9-358C9BF9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81A8D-6548-7435-6DBD-A2D270AB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2A13-BEB6-6C0B-6377-BE2EA6C3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59499-F83B-3ED1-3133-DD39AAD6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CC91D-73B6-8EC8-993A-26F6DB68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30727-2954-FAF2-23D0-E38622AC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3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A0C8-1367-F20E-5C8C-350517BD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579BA-911F-40C2-2A0F-96E564E45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91F8D-6A13-BBAF-1083-4FA52C1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E2A69-85FF-F974-5F88-0B6142F1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8D617-A147-DDDF-04EB-CDEF7B5A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7FF34-A949-DE87-99BE-97C4C228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69B8CE-9A22-2213-7273-9E97E1C8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5A500-317E-7FA6-0293-7D5315BF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E3E85-B1B1-353C-F430-A48B39DEC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1CFA-305B-4731-99C3-CE8314FDBA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78518-2FB6-31E4-38DD-05DA1C132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27EF6-EFA9-33FB-E6E5-2DBE127B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BCF2-4A7A-4ED8-8EE9-29496868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90" name="Picture 2" descr="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315" name="Picture 3" descr="5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2024-03-10T05:39:06Z</dcterms:created>
  <dcterms:modified xsi:type="dcterms:W3CDTF">2024-03-10T05:39:06Z</dcterms:modified>
</cp:coreProperties>
</file>