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4596-831F-0033-822B-1863838B6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98B9A-75BD-9758-E336-200C9847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8D68C-4D9A-A420-8CD2-56896BF8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4D22D-2516-D097-3CF9-0B8232E8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936AA-E0D6-A935-EE32-C376E52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4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304D1-BE70-A8D4-A870-49CCF163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84BD1-E4D6-3778-69C4-CEA5FEDD3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84035-7875-9882-631B-EC889FF2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1FB7D-F1E0-C217-3EDF-83724452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E9AC7-9120-7B3C-8B4E-3848E993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DD95CD-02AC-BB41-54DA-AF191DC33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8D556-5329-CD1E-3989-F19C6164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14D04-CD95-AE86-33EE-6D224E1F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2F3A9-DFBC-3841-0599-1C8DF2EB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AA02B-88B4-5DC7-DAF1-EB187E52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2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B2A5C-E563-DE78-4D2A-88E0773D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1C32-673E-9435-AB8D-D8DDD8AB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26FBE-DF18-6DB1-B034-2500929F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D315A-BF60-46AA-6B3B-B7BB9B1F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8A4B3-A795-7C36-9420-62F10279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49B92-A679-A106-1093-386AB99A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90E09-348F-84F1-EB94-C73BF3AA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0EF41-E6BD-E668-50FF-08AB5ADA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CEB51-C0C4-BF77-6AD1-92C33D0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F2EA0-F9B6-F97B-76B7-3394A5FE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2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4CFAB-568B-41EF-C91B-F3905100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CE47B-F923-2DF8-D096-AF37F32C0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0CD909-61F0-732E-75C4-C232EB62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EDAE3-1DA4-6F82-1866-2914DAD6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6F043-A61F-6C66-44AA-7A9629EA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C700D-6625-9A57-D482-91B8ADD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75730-8101-F8D1-D9A4-1370CDFA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83CBF-1199-87CE-3BB6-D275AE19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6D3C2-F4E0-C5B8-F771-AB14172C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0261E-87F9-241F-A514-79CA62AF2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069C2C-D1C2-5BD3-03A1-41536A812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FF325-C3C7-D489-99CB-6B5CAF1F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D373CC-C8AF-2574-AF58-95571591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801504-4E23-04F3-D206-FB1CF61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5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52453-FBE0-FAFF-D343-091207B9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58EFE-B800-3021-EFD4-A9DBB8F8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F5A1DF-4303-C52C-892F-816DDE77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8AC577-B2BA-0DC8-0517-68579DD4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3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D77D3C-798E-4782-E2F9-7D25E496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2CA994-2B68-7E04-7426-56EA14BE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2EF3E-B8BF-33C6-0125-F4A776AA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A1330-976E-2638-0F4E-5F87FCAA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82E2E-D133-C0CD-84C5-0C66767A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51FEC-83C8-5837-3FFE-8B1859AD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E8401-97A9-0F3F-113F-4FEBC9B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20CE7-BEBE-018A-89B9-B18D597C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6500E-2187-26C1-0BFE-36DDD0BE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D50A5-D5E1-1CF5-8A9B-E0833496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B0B238-2283-6828-A001-646E03B79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BE73C-61F8-799A-89C1-35076A7F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860CF-D2D6-3A06-9AD4-0C553818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DE1DF-8003-0498-8F66-B7382ACB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604C1-631A-5F72-A055-F2197AB0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314E77-171A-6400-81D0-DBFA8D38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97690-4CC9-F479-0F9D-FB5D19DF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9CE3A-43F4-4AF2-705C-ED50DF998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9CFD-E057-45AA-8491-F4FFBD0F3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9DC9D-7C19-2DDC-95E9-3E6B08460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432F2-599B-B5B2-03C8-CFB3B5DE5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A976-B229-4583-89D0-5433A18B6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7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386" name="Picture 2" descr="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9411" name="Picture 3" descr="5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9412" name="Picture 4" descr="51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2024-03-10T05:39:49Z</dcterms:created>
  <dcterms:modified xsi:type="dcterms:W3CDTF">2024-03-10T05:39:50Z</dcterms:modified>
</cp:coreProperties>
</file>