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7EDD9-F27F-663D-A5A3-DD14CA925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976901-7693-6443-75D4-12BF844E2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62C6B-D6E3-458F-73CF-4C42C569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A05D-9495-494D-B79B-FEFB174B0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1818A-7144-BFCD-4FF4-547EEE2E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B3A59-4477-89B9-992E-A429AC6E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3626-3C0A-41F7-A437-9B711F42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68717-7353-D346-74C2-4C1A9628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003E5F-531D-4E46-1E8C-C98AE7487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3B612-0BAA-1B95-501E-74FA942C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A05D-9495-494D-B79B-FEFB174B0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EE3AB-A4AE-240E-8853-C05F69B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3212C-2ECB-0932-6F3D-977D3120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3626-3C0A-41F7-A437-9B711F42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5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BE1430-0DCE-D97C-2249-D3B289565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7DDE77-3AA5-E855-C1FA-E1B06108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07E59-F0DA-BADA-5DDA-45998AA9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A05D-9495-494D-B79B-FEFB174B0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54B94-A77C-F78F-E42C-7573CABB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57A9B-AA50-9F76-DC37-DD905415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3626-3C0A-41F7-A437-9B711F42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7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333CE-23E3-27A9-E09A-9BAE0E98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40027-830F-D7B5-498A-1058CCF3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DBD36-5119-D855-A845-A341C8A7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A05D-9495-494D-B79B-FEFB174B0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A1D8D-0F37-C442-A325-443D4BCB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6C136-9336-6A79-1F12-029B2EA4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3626-3C0A-41F7-A437-9B711F42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2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944CD-CD77-9A70-571A-3039C27E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363FF-40FD-D5CC-AA44-F6CAEEBB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EF28D-1851-1228-D625-85933007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A05D-9495-494D-B79B-FEFB174B0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65721-344C-8968-B11A-E1A64B8D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23475-FEBE-94A8-407C-D91445A0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3626-3C0A-41F7-A437-9B711F42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5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BB92B-2516-42A9-4DBC-9B57FEE8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8EF76-BDE3-6D6B-3D55-7372CDB34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BFB98D-8FCC-F52A-FFE9-93B8747B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E6526A-5754-3AD7-CFEE-CF6A50E0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A05D-9495-494D-B79B-FEFB174B0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A4099A-1702-0171-7889-08CB5458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BEE95-7D9B-FA83-1DFB-DBF96C89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3626-3C0A-41F7-A437-9B711F42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C8A12-5331-4382-B257-93B91933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E8025D-C6DA-C3AC-C985-6F13A5A2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2594D-6142-4794-E1B0-7AD342E2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112AC4-664C-051B-26B0-566B78638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1D8C44-D8F4-A216-CE4A-8CFE7EC12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7CADBC-2A62-0346-9BD6-0DFE388F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A05D-9495-494D-B79B-FEFB174B0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1FE50A-871C-7E50-C804-3EFDDA63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265D41-4033-6025-EC87-4542E5A5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3626-3C0A-41F7-A437-9B711F42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1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1A05C-DD44-F327-FC2B-033FE9AF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AF54D8-A0FC-BB4B-5353-2E032A5F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A05D-9495-494D-B79B-FEFB174B0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3ACDA2-0A9B-AF68-2C10-BA2EC113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599E0D-828A-1532-E226-7E2DB48B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3626-3C0A-41F7-A437-9B711F42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9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9980C7-A8D6-1DF8-F405-4903F27B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A05D-9495-494D-B79B-FEFB174B0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31F46C-B519-F916-E1C0-1C3671D7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D8EABA-8340-64E9-33B2-91636CE2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3626-3C0A-41F7-A437-9B711F42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7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55307-612C-AA6E-11D3-EF4628D2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8EBA1-4651-AF05-6E0C-BECEFE13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2EBEB5-C6BD-4E92-CE1A-99B6D3E55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60CAAD-2FA2-E4AA-1D51-C3546E5F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A05D-9495-494D-B79B-FEFB174B0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9878CB-02F9-1EE2-E798-B3EE3A44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A560A-6F1C-2D5C-EE14-F2D53DF7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3626-3C0A-41F7-A437-9B711F42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2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D719-6FEE-ED38-05F9-3DEE48DF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8C7BEE-015E-8526-51E7-AF0BBA6A1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701536-5D63-81E5-0585-AD94A2781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2CE902-253B-A299-5153-86EC9D65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A05D-9495-494D-B79B-FEFB174B0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B4D85-C1B0-35AC-39C4-001F4BAF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876C59-8A7D-AD54-377F-B8181BCC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3626-3C0A-41F7-A437-9B711F42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21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2BBE6-6CAF-D1C9-5787-07DED08A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EFEB2-19EF-9FA6-22D4-7BDF6945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323FE-675F-4E51-56A1-DACB965E7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6A05D-9495-494D-B79B-FEFB174B0A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7E97B-9F68-7C1F-DC9A-4E61E8AF3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06076-850F-A54B-C7BF-2CEF64230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3626-3C0A-41F7-A437-9B711F42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4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434" name="Picture 2" descr="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2024-03-10T05:40:00Z</dcterms:created>
  <dcterms:modified xsi:type="dcterms:W3CDTF">2024-03-10T05:40:00Z</dcterms:modified>
</cp:coreProperties>
</file>