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92CA2-94B0-9208-91B9-DC37AF362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92D203-5C7A-6D36-9076-4E9A86448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7A6A5-4302-CE2E-DC18-D202E5C0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7892-FCA2-487E-A261-404B6675F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80BD2-47D4-8656-F953-7ECD0370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FEDF3-486E-C86E-1990-BB8B805D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EC1F-3AB1-4A00-904A-D2B7ABCF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6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C3F9E-F70E-C29A-62A5-681B38E8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D4160F-E1A5-F7F6-971B-32BA183E2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C7608-A72F-03D1-FDA3-6289F35B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7892-FCA2-487E-A261-404B6675F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28175-73D5-3DAC-5789-421F4536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D645A-6576-A053-849D-2D153584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EC1F-3AB1-4A00-904A-D2B7ABCF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0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5C1B06-858E-7F74-6C53-A91CBC996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047346-A6E5-691C-3E54-E5A06342C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9ABBE-9977-6210-BA35-76DB7C00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7892-FCA2-487E-A261-404B6675F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B6C13-7093-A423-D310-0D0FE6C5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BE977-55CA-D8A6-83B8-F479995C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EC1F-3AB1-4A00-904A-D2B7ABCF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91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070FD-6D48-9B29-E52F-F8FAF10F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BAAC3-80D5-468F-C24B-B84B2A5A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00B9A-1103-9C7B-D0DF-DE918E5F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7892-FCA2-487E-A261-404B6675F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F31A7-9EAD-1182-44BD-3BB396D3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170F6-C0BE-7224-1E6B-439F94FA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EC1F-3AB1-4A00-904A-D2B7ABCF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0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B1150-DAC7-58E9-B1EF-0AF95B9C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2B50D-57BD-E5FF-7B18-DC65AC611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A740A-F066-E597-68AE-A269A6FB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7892-FCA2-487E-A261-404B6675F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27D18-9F48-7492-EF84-09E88ACB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A5210-BA97-6CD0-BEED-A6B60989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EC1F-3AB1-4A00-904A-D2B7ABCF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8CCE5-1265-D057-B950-96124B62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9E67D-F327-26F7-FF07-1248C70CE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FFECE-3875-7864-46E2-9347F94EF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8C8AD8-36E5-B1E9-8980-FE92BC87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7892-FCA2-487E-A261-404B6675F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95BE8-03CE-9179-E324-D7AE2772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68844B-106B-F787-88FA-F2D6CC49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EC1F-3AB1-4A00-904A-D2B7ABCF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F391-64AE-AEFB-D50F-962D6A6B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E10D7F-243E-E3F3-F049-2CA2EB6AB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D68E04-81DE-31D2-973C-A6462DC27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3DCD13-18E5-C401-489F-D4F8A55AA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109155-23D5-42FA-1A9B-3F8B5BAE1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1AD1EB-CF97-AF3D-A4A8-C47F739F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7892-FCA2-487E-A261-404B6675F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ACB823-4158-EC86-95C1-3B4C16BC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8C4960-2A33-4B2D-D16E-DE9CEC7B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EC1F-3AB1-4A00-904A-D2B7ABCF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48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39D79-3571-0EF6-1B71-F1610077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36F947-2280-F42E-A75C-5B80FBA9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7892-FCA2-487E-A261-404B6675F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1BE2CA-89B5-B445-CBEB-B8B1D4F2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88C0F1-C812-4C97-6CD4-8A0118BE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EC1F-3AB1-4A00-904A-D2B7ABCF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2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55E936-6A6F-1F4C-4C50-374762CD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7892-FCA2-487E-A261-404B6675F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F6D6F1-854F-666F-87E5-34AC25CB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4C9C1E-C697-229D-484B-AEC47823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EC1F-3AB1-4A00-904A-D2B7ABCF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9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4ACEF-0624-165F-3930-53B2EB04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BB627-049A-A714-CA50-ABEA7462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CC9CC8-CA63-3DF2-2031-70165A85F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98863-116B-7BEF-C4FE-32C0E0D5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7892-FCA2-487E-A261-404B6675F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D3EDC-93EE-1E42-6631-469F99D8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3D37AD-B049-EC66-9C69-5332B5AC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EC1F-3AB1-4A00-904A-D2B7ABCF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BCCF5-7CBC-CE04-798E-44C58997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19762F-32A7-D513-B314-EB3B939C0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67C17B-9F13-FBD5-0C53-FFF025986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2603EB-ED8E-6CAB-3AA3-C64051FC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7892-FCA2-487E-A261-404B6675F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8CBD0-5B00-7E3B-42B8-C438ADD5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3621A-8AB2-B9BE-DD12-7A582DAE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EC1F-3AB1-4A00-904A-D2B7ABCF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5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43DB24-93A0-F34C-5289-3FDA74A4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B26C6C-ABCE-6001-8D45-604A7502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8158B-4A88-1D47-9451-9F9F73BDD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47892-FCA2-487E-A261-404B6675F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F027F-B094-75F3-17ED-531DD915B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2BC1F-1CC0-12C1-4E4B-E036B8E98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3EC1F-3AB1-4A00-904A-D2B7ABCF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434" name="Picture 2" descr="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2024-03-10T05:40:11Z</dcterms:created>
  <dcterms:modified xsi:type="dcterms:W3CDTF">2024-03-10T05:40:11Z</dcterms:modified>
</cp:coreProperties>
</file>