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2BFF-94B3-F578-1C50-E8938312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3BA19-FB76-A887-97B9-008F483C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29C3C-C8BA-0EC3-80A5-E067F2E9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6F8C-12E9-0296-4D14-84DE60F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25A1C-5002-59EB-B67C-6C50671A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E99D-69D8-1DF7-C8BB-5E5E9B70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F9D47-B600-549E-EE7F-60642C80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90B40-6238-C8DB-C193-21A47BFF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EA7D9-52C4-6775-BB36-753C78AB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67917-B115-3524-CAA3-6933EAA0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20EE61-0AB8-8595-34FF-B32D4F60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46AF4-355A-E461-0D5C-AD550092F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266E7-61C2-746F-3116-F04789CE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FFB61-B38C-8D57-8544-F827586C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D6024-1FEC-FA2D-E777-10F101A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37D6-FAA6-EAD0-D02C-C8CE57AD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50CC7-D58C-5687-C2F3-FE0B9D71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ECC5A-DA1F-24C8-68B4-24BFE2C1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E59E9-B2A8-05DA-CC66-3088DB9D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89491-F299-605B-E8AD-662156E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99E63-2108-C614-6FF1-A92E709C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6E28D-3408-5D4A-6124-7E7BD8C6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561A0-FC7A-C0AB-EF55-10B9508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894EA-ACA4-FDAB-FE2F-7745CE6A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6501-B788-C678-A19E-5678D55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6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CE23-15A8-38EF-CCC8-80CE90F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9465A-B349-5A34-CF7B-575BEAE8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DE676-8032-FB8D-0F3F-9B9F6301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6E229E-F80A-BA6D-52FD-C30E186B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0528B-53F7-5480-3013-F99CB4C3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BAAD6-C51B-FE11-F6CB-E616DC5E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7B784-F65B-A584-9B3E-6BBD39F1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112BD-B3D9-0B6A-EB61-7758B49E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9F9EB-EBF4-EC0C-1E81-6FC936E1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25EA72-4F6A-4B14-6A21-346213EE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5B135D-ECA6-976C-C455-E4A26FCD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ECE40-DC24-0484-D540-FB349C31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3F8EF4-2F9A-1968-0D82-242734DB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06ABC1-DC82-2317-24E1-3A1BA146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3B5E-7DFC-4411-5261-CC1F373D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F7F-4097-9C8D-A1BA-53DF3A4C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07F27-61CF-2A5E-E611-2EA239D8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D64D9-49DC-3A2F-1F3B-C20BEE91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E0D579-F047-8AA3-72D6-FA9B0B7D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66C0C-9A67-CD33-97CB-9179576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7838EA-CF13-7BF0-265F-B19E09B2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5D41-378F-3F0E-3A16-AC4438E7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E347E-9B01-BD52-A027-34D8D6CE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AC75A-D546-E1C7-5BA1-F8808707C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77424-03FF-487A-B587-AF685B2B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CC465-0169-ADCF-E37D-EAC41D59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C69D8-7B30-D997-0BA3-0808AAD0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4273-A274-E72C-C75F-CE512028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BF6B1-5D24-17EB-990E-06020CFB8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6605E-8E75-4D51-08FD-8CA331DE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5A132-B89E-B8B3-7EE3-217335EF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C4F30-C678-A21A-7BBE-B7368CD8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7B203-DB4F-E546-7C62-86F61AE3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3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2948AF-5F93-AC1E-1733-2727EB21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88D5D-6EA4-C310-9953-D72502D8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021BC-A994-D729-08E1-EBD839ED2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C073-9310-4282-805B-2464286E0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4C0C-1117-4206-1FE9-03C5FEE52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EEDEB-D004-FB44-A8B5-7A0DDE432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E45A-CF6D-4CBF-ACBB-0A80114C5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7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82" name="Picture 2" descr="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2024-03-10T05:40:22Z</dcterms:created>
  <dcterms:modified xsi:type="dcterms:W3CDTF">2024-03-10T05:40:22Z</dcterms:modified>
</cp:coreProperties>
</file>