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CF3B-6F9B-6EC1-C5FC-B3900AAF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B4EBC8-0856-316B-2A6E-4FD01E57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920D-AB24-C650-3F4B-6EA080BB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8A1EC-13C7-4106-D9BB-0E66C313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BD678-86C0-B9DD-0D2C-32A6BFB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C4B08-2B24-3E75-5D17-8B324D93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4564E-C916-3866-F253-E54310AE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5B37A-DEC9-E23D-CB65-F8C9FF19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3C88A-41F0-FF46-8103-39D6242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896E4-2157-D6EE-5327-32293C6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29386-659F-5182-0A01-2D5BCC2EE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3F8C3-F022-C7F2-DAC5-4D3C44DFD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7EFF4-753D-3EE6-5FFB-1A5A6D57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90A84-F014-6816-5372-4DCD0FB6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DFA71-E036-A368-909F-22D7859F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4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1414-61F2-BF3E-59D7-C1D018DE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F8BB6-7A53-30CF-8868-A690981DB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81DAC-73F7-E701-DF0F-C7ACC323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78F78-F427-2B21-E3E7-5ABFC968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6DC30-983D-3EC5-8AEA-569153CC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05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12619-3765-F209-C516-2F50ECAF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028CF-4728-9617-FB54-0907490FA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1BBC6-E4CA-306B-BF6D-0408D9F4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C66DC-DB2A-7477-E5AA-203E0A44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20105-E3F2-04C1-1158-46ECCD8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2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25A85-A25E-C21A-D3D3-23CEE9B8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53988-ADD7-2C2A-0382-FAB776CEA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4CB26-CECC-A728-EA37-59F8D1813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3F40C-823E-9913-EE02-D72E7FE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A87E9-772F-0566-FE7A-C33DBB92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9DE4A-C2BB-FDD9-B035-7D1E9A03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E775-9F84-7FB6-C0A5-B378EC9B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554A9-529D-90D9-DA32-1F852243F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8E16-4317-482E-9FBE-5EDDCB18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74045D-5A1C-1029-25F4-9EBB57C1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F7CCC-73E1-A488-5B36-7F64FAB87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89C7B-C4FF-751E-68C9-56515C0D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BB296-0169-7EB0-DBB6-DFBABA96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661AA-1550-5381-65DF-C3CD9161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8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A4A9A-C9C0-DB29-3C27-8642F58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A2B97-9264-7039-2F25-6511072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34E3C-F72B-A6B2-18CC-12684EB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6C10ED-0539-676C-D8C2-9D010971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4318D3-D043-AE40-7491-0ED72653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7D8B67-1D35-7664-4733-60D52FC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7E221B-5CD5-00BA-4F3C-E2169AE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1986B-1586-1E5E-DDBE-DD06A8E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9C57A-EF1B-E96D-1E82-7D07AD34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5C4CA-F714-7260-615E-4A9BCE352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08251A-249A-91DE-7FD7-F63925E3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D9580-AB67-F852-7F56-90A25DD7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9260D-D356-D87E-BCE0-66D0904D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F7051-C408-E0E4-84E4-DC2B46D2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1498A2-950E-1F38-1665-4E9ADC034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EC228-9351-0756-0137-72B6F421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5BA83-7D6F-C641-62D2-C475BCC1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AF28A-5E8C-991B-0660-AE9CED6C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10585-98DF-A9E1-69B4-47FE818A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7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E88036-BA0E-CF19-008A-FEDE6F53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55917C-0D6A-F6F9-B96A-B5A5B810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F467F-9890-1443-6271-146DECE77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37B8-2619-420A-91B2-83B8A43CB6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DBB78-3AA3-2BE9-457A-A6180999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20DE7-2C98-0AFC-300B-0E3E7E235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E370-4C9A-4224-85CD-332AF4E6E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2024-03-10T04:29:22Z</dcterms:created>
  <dcterms:modified xsi:type="dcterms:W3CDTF">2024-03-10T04:29:22Z</dcterms:modified>
</cp:coreProperties>
</file>