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E8CB9-F82E-2C7C-83E5-C7CADD27A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439C1-4977-C62C-BE5D-C4E698DA4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C37E7-48AC-1F67-A5A5-8C0EBCA1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85DFA-D07D-41E7-7630-4338C4FB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5F8E9-3F18-5598-423A-1048C32B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7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62343-CEA2-AE10-9AAF-5D0A7BC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7B4C8-3205-C375-84F6-898CB88E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3F464-E4C5-D6CA-8780-DA130728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61DA6-F861-5A59-EA26-A791B98A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050BC-D097-9815-7E6A-8C2C1F4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4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D847E-9D83-411F-3A55-7C7AFBB19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CC58A-8D9C-0BBC-4314-B829B8E5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D9F02-5F95-072F-3A6E-CB82B6CF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3E705-90DB-2A9F-DBA3-7C65893E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B2FEF-E4A8-2670-657A-D1CCDB72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2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8C0D2-5436-5FCF-5353-BDC04BFF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066C7-1B31-3D9D-9620-8F037500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CEF81-01C2-9BA2-2717-E382221E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6E57C-466D-25D9-D453-D4392BE8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77D4B-56CA-E1EB-B1F6-4052391C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BC000-E1DC-5FAE-9809-44852930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A8F5B-7CEE-E2F8-8C07-47CB33C4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21E09-77E4-365C-E819-673DEBB3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68FA7-30A6-AEA1-5954-9565230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7C1D0-E74E-79E4-2105-819CE7B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6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AFC0E-EEF4-3EDA-F854-72774CC4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412C3-910B-D47B-86C5-5F896CB8A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FF510-102D-30D1-D7C1-D06AB028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B0007-249F-8724-5B9E-2F2CC90F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7E87A-1A96-5849-0D1D-1FDDBF9C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3A565-596C-5F77-CEB2-91DBB90E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9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6E021-79E3-84EE-0E19-07DADB13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ED2F8-207A-C3D8-B350-ABE1AE0F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2755B-2F00-0F58-CC59-AD147D94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B0C1A-8B6B-0FC6-4AF5-D8821194A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D7A86-9713-2482-E02E-171F583BB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8D8A6-E0A4-A10F-CE50-BA6DD083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F4BC4-5AAF-09F6-4B21-E1C4EE8C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6492B9-CE59-2BFB-C36C-27706AA0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A3D23-0CB0-C3CA-1FAD-CEE349DD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D5118E-52B9-0C06-8BCA-D291D84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90EAE-F586-7A80-8618-FDD084C2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28920-2C1B-913F-7CC5-5D97AA4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D24B1-A04F-1914-2313-63B084F7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B393C2-14CD-EAD8-7544-B1B79304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179FF-C9A8-6003-A7A4-450CA413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C0A67-6BB3-94A8-1BB5-C50115CC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E7696-7D8B-86E7-8B7A-E7851E25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430A5-13E4-FB4A-F8C4-2EF7F079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B80CF-3FB5-1186-A208-5A0A19B4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EFCF2-5AEA-51BB-B6FE-BD1CD295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9856B-FA95-4482-F547-48FEA6E0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FD923-710D-311B-010C-8F63CD3F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4F6E6-4333-ECC9-0798-4667142F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7CB50-C132-EAE2-46E9-6B2E82836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23676-DA8F-F87E-4718-90478E02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F2DF8-89D7-F0A5-C4C2-ECD4E077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EA01F-239E-5AE4-6F70-91574CEA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B51CD2-A910-A28B-1715-0616AFAE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37CDC-D40B-EF16-4043-54BB81B6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C76EC-5CB5-C219-4353-41763BA3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2B83-950C-4C50-A61F-34AD5B9C48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F585B-71BD-D2DC-213B-5A2F50564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2502F-0DF0-9CF1-A593-8BB7D6FD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7A04-24DD-4303-8676-AB6AA7BB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 descr="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2024-03-10T05:40:44Z</dcterms:created>
  <dcterms:modified xsi:type="dcterms:W3CDTF">2024-03-10T05:40:44Z</dcterms:modified>
</cp:coreProperties>
</file>