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E63E7-901B-D5AA-1810-3A3D4E8DC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82C6D9-218A-EB89-166F-795CBB447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11CEA-B4AE-77F4-A0D5-686C6FA1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7ACF-9F85-4E48-9CBE-E04BD185D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EDF47-E6C3-0F7B-0C22-1A89B1FB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5376A-AC73-D64E-C8F6-7322EBE7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1A82-475F-4340-B1C9-464779ED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65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9F6B2-C758-6EC8-BFBC-5A906E24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821D03-20FC-0716-BC5B-2E7F8F938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808EE-0609-C3CE-A572-EB257181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7ACF-9F85-4E48-9CBE-E04BD185D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BB2D6-56E1-4C69-7FE9-DF1BFF52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27497-7F1D-C124-9596-458DDB76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1A82-475F-4340-B1C9-464779ED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7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215808-AE46-5101-2207-7076303C1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889AC-568C-5F3D-B080-48A2DD477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DE0F5-FC41-451E-2CC3-45400308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7ACF-9F85-4E48-9CBE-E04BD185D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8195C-3850-FD64-7F76-C62992F0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83825-DE84-2326-5395-F69CA81F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1A82-475F-4340-B1C9-464779ED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8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02E2A-BE2B-A5F5-622C-5F12DE09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89B6B-534B-D9DA-3577-DB6000C37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13C89-13C6-08FE-1A5E-6D0E4B3F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7ACF-9F85-4E48-9CBE-E04BD185D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F5458-6CC4-C97D-6BFC-B4FD1224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EFC29-8E5A-0C61-C20E-CDAC2393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1A82-475F-4340-B1C9-464779ED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2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1CFEF-2BC3-F9BB-2FEB-7C48245E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9DDEF0-1FE9-BB47-377C-165F665CC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DC79C-5CE1-2492-1D4F-C6C5D037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7ACF-9F85-4E48-9CBE-E04BD185D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D653A-8CD8-FC8D-0BD1-1AC8C9CA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E8BED-A61A-1C99-FB4D-35B4CE74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1A82-475F-4340-B1C9-464779ED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6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F6598-C4DA-1178-B2FD-0DC94B32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20D05-FC84-597B-419F-1F89B7AAA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F90228-77D2-58CD-87F5-BB342737B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99014-AD56-CF46-04FB-B1B99A07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7ACF-9F85-4E48-9CBE-E04BD185D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ABB83-74B2-CE41-91AD-B11AFE58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EE9B7-6BFF-589E-CCB9-DB6C9746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1A82-475F-4340-B1C9-464779ED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EB4C5-5022-4D14-B810-53AEE998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467E8C-7A52-C3CC-1193-837A97B68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3C2EF1-9A36-6F3D-428D-764E8A330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2B3A50-93C2-E925-797B-1BD08F050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DB6228-4C24-2CA0-9669-37414EEB0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103119-CC5A-B7EC-AA4C-83C0AFCF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7ACF-9F85-4E48-9CBE-E04BD185D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F42055-1351-6518-D3FB-FF0418FE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AA89B3-BA6B-BBCE-B8E4-EBD7800B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1A82-475F-4340-B1C9-464779ED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2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AFDF7-D3E8-A255-64FC-4BE4833C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5A565A-8DB4-C752-AADA-7CF850F7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7ACF-9F85-4E48-9CBE-E04BD185D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48A3CF-04FA-2200-64A0-E93CE3B8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9B23F3-C1EF-8927-799F-326AECE4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1A82-475F-4340-B1C9-464779ED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CA731F-A7BF-42FB-C448-A26AA62B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7ACF-9F85-4E48-9CBE-E04BD185D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AE8225-8291-3DF1-AE78-C4DA7BBB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60515E-1363-F91C-D82C-66BAB9B7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1A82-475F-4340-B1C9-464779ED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1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716E6-275E-40A1-CE73-D667F1C9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8F2FB-AF8C-48CF-0A56-B61B24EB2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8217FE-DDE3-EDB9-3518-0D97FDBF6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CB2DC-F6B0-E619-1C66-07606A0B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7ACF-9F85-4E48-9CBE-E04BD185D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755952-7B79-7ED3-140F-5BE8D35B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44DF39-468E-C098-201C-C5C7078C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1A82-475F-4340-B1C9-464779ED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4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697AE-2B71-1487-CDF5-948C0D56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7C4412-1FE3-140B-E52D-6CF19FD2B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4128D9-D59D-EF93-86A3-AED280F71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ABDD6-A69B-B1F6-EBC6-FB0AD947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7ACF-9F85-4E48-9CBE-E04BD185D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534D71-A690-8586-7039-4B38BF9B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BA6BB-95EC-C2C7-0DAF-A78B3BDA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1A82-475F-4340-B1C9-464779ED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36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9FA963-6D8B-7456-BAB3-C9574059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62FC3-3B47-3586-CCE6-C047E81FE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0CA46-2A17-B5C9-0FB2-FC924A7A5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7ACF-9F85-4E48-9CBE-E04BD185D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3451F-8CFB-507B-A2A9-02B7DC0FA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677BE-85DF-A895-64F8-5B93AC9CE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A1A82-475F-4340-B1C9-464779EDA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37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578" name="Picture 2" descr="5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2024-03-10T05:41:05Z</dcterms:created>
  <dcterms:modified xsi:type="dcterms:W3CDTF">2024-03-10T05:41:05Z</dcterms:modified>
</cp:coreProperties>
</file>