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0541E-6166-1E4C-FB8E-25F2E0FDF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D2B169-A814-2DCE-A900-55F43B6CC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0D3F2A-ADE5-E475-A7D1-15EBE100E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3729-63E0-4A30-8B52-89E1D333DB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DC46D3-569D-3516-D398-269D64829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EDC755-41F7-85B4-B74A-D52BAD992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FA10B-1743-4319-BE61-97C58D95C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395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31B2A-2BE8-AE6F-BB7F-46FB6B808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BB0D16-556D-6264-464D-A76EF5D866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20C323-E357-045B-D37F-143D8DFE5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3729-63E0-4A30-8B52-89E1D333DB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E26476-D08D-7F16-6DEB-E8A5944BE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AE149F-73AB-DB1B-96F4-59967BDB1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FA10B-1743-4319-BE61-97C58D95C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22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DC8D6E-107D-2B95-C607-AD1CF1BB37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54DD6C-595E-5111-A2B4-122B9B946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6D6B98-807E-9BFC-3639-44E3C5BEC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3729-63E0-4A30-8B52-89E1D333DB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AC4481-68E2-3A3B-DD0C-070F2A6B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30826B-2173-BBDE-47AA-F7F3F3910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FA10B-1743-4319-BE61-97C58D95C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967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7A206-35E3-A4F0-CD59-2AEADD817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F168FA-356A-43DF-9719-7291C6707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2B6237-5682-1767-7087-FA6328E86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3729-63E0-4A30-8B52-89E1D333DB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B36C0C-7B24-2A36-A41E-6433F1DD6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F44BDA-890C-9446-046E-430AFF09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FA10B-1743-4319-BE61-97C58D95C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29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2F8A8B-1A57-5739-8FCB-E7BAA6FC2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70E7A6-997F-62C9-6B0B-0666F8780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D0ECAB-AC76-F7A0-8AD7-34BEA16D0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3729-63E0-4A30-8B52-89E1D333DB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A88CE1-4BE0-2BD6-D90C-D1613D423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1C7D9D-291C-28D3-7027-92E46CE7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FA10B-1743-4319-BE61-97C58D95C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643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F701EC-345B-E8AD-BCD8-421125B48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A64A68-774B-BF5F-7D89-172C23B355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639641-F003-6E99-6153-7250BEBD2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D698A3-52AF-F9F1-1F93-0B21C5195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3729-63E0-4A30-8B52-89E1D333DB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0A0F33-A565-3461-27D3-D9C812E7A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4821D2-A9AB-32C4-15FA-704C7E1A7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FA10B-1743-4319-BE61-97C58D95C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087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30A78F-6A5B-9410-74F2-D461FB36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8A28A0-8186-CACB-E743-E75DF6801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159F81-02D6-EA46-4BCF-21DDE8835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823AFB-FAAA-2930-D177-186A5A29FB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689D36-2DEF-EB6C-E7AC-9183828AE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ECDECA-EEB2-0AC2-95B3-F716C221D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3729-63E0-4A30-8B52-89E1D333DB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2BDFBA5-09F9-93C2-71F2-BD240CAA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D354E2C-022D-8C22-21B5-932D3DF4E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FA10B-1743-4319-BE61-97C58D95C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348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A09DAA-4EE7-C15E-1918-8473FAFAB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811345-E7E6-9D8D-E9F7-528EF3742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3729-63E0-4A30-8B52-89E1D333DB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F32C18-D10F-4CC6-8DE4-128187C1A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06F876-AB7C-54FA-C028-5FAE9C7F3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FA10B-1743-4319-BE61-97C58D95C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134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8DAA34-3DD0-EC94-CD72-1F78C5D9F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3729-63E0-4A30-8B52-89E1D333DB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A0323BB-A618-5063-3225-95FFE4998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BE08E6-8262-34FD-5156-5B5C32C2C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FA10B-1743-4319-BE61-97C58D95C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37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B7669E-A244-8FC9-BB0E-76DA44A62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165E74-C761-B9C6-A4B7-98A9BB4DE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0BBCE8-9450-D327-A7CF-51B30E67C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54C31B-024D-A6B9-89F2-C4B20243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3729-63E0-4A30-8B52-89E1D333DB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1E6951-1585-9DC0-A0B8-C1F673DC6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9FB27B-9943-72A3-7527-CEF448F91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FA10B-1743-4319-BE61-97C58D95C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817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7BB6C7-5B65-4B95-4810-DAB43BD4D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FEBE0C-12F1-DE40-0749-E49818E30D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5B9E89-06F9-FB07-4569-20B2575DC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1AF5AC-4986-87BB-E406-C585B1F25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3729-63E0-4A30-8B52-89E1D333DB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226BEC-FAF9-6F52-571C-88AF21D97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16409F-6E4F-F32F-0FD0-02B5DADB8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FA10B-1743-4319-BE61-97C58D95C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314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E6E10F-5625-614D-46FB-C0B34F04C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9EFEF7-1A0F-C493-217A-FD26F970D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146540-4A57-0A68-FC13-8487BE4A4E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B3729-63E0-4A30-8B52-89E1D333DB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4F28C0-A9DD-4BDA-6175-729FFC42C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B53BF4-57FF-4E93-469A-F9848418A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FA10B-1743-4319-BE61-97C58D95C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613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6578" name="Picture 2" descr="5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2024-03-10T05:41:17Z</dcterms:created>
  <dcterms:modified xsi:type="dcterms:W3CDTF">2024-03-10T05:41:17Z</dcterms:modified>
</cp:coreProperties>
</file>