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9FCB0-22BD-AD87-F6B6-D33C21CB9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E1F636-E459-579E-1DB7-6BD5A90F9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61B14-BD5B-BBD2-8E84-D35CE67D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5CE5-B33E-41DA-B796-4186B9DB9C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9A71A-CE4D-7A18-C58B-2447D286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3A93FE-3190-8D0D-AD48-23F33F7F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61D3-AAE6-4141-8541-807CC74EE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44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B06BD-A22F-EB59-DFAE-4F22440C6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9E8673-7EA3-2799-682F-048B7C742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76FBCA-734F-E175-153A-551ECA16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5CE5-B33E-41DA-B796-4186B9DB9C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F1D2F-897F-207A-57E9-9CF77CDC2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2ADA3C-575F-D610-43BF-26058EE0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61D3-AAE6-4141-8541-807CC74EE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99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B5D810-437C-5B78-1DBC-8C302D7A7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87B93E-F176-6095-BA05-BCAFBECBD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D48DF-04E9-5DEE-EFBA-20E59E2B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5CE5-B33E-41DA-B796-4186B9DB9C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506069-F0CD-2186-BD5F-EF8D3B501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EDB55C-2DB4-EDD7-8127-D26E03FB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61D3-AAE6-4141-8541-807CC74EE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27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FB7C5-54D2-A946-DCE2-32F1AA49D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60ECC8-3EFF-658F-917F-4837DF3E3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47266-DDA6-063E-E79F-EEC7EB4E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5CE5-B33E-41DA-B796-4186B9DB9C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1696E-BA05-B689-ED4A-54B205CF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27AFC7-925B-4097-49A5-A9E41991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61D3-AAE6-4141-8541-807CC74EE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89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656A3-73C9-E22A-2167-E2C79A4E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7B67F9-90EA-46BB-02C6-B75AD9ABF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81673-BE07-97DD-617C-087E28C16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5CE5-B33E-41DA-B796-4186B9DB9C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DD5C57-2002-2C87-91CB-463D4B86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941436-7EAF-F695-67DB-34E02987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61D3-AAE6-4141-8541-807CC74EE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45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CC790-6F44-E4D4-7AE4-25BC0BED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1B9900-7CF4-8721-3ADE-103F2D1B9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D7E1EC-AFA4-3E0C-53C8-8B65123CC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77093E-5F84-7263-B660-070F30798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5CE5-B33E-41DA-B796-4186B9DB9C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8FEAA7-30B9-BCD2-8D8B-BAD7E9D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C71D80-C4D4-1BC1-0394-DDB57EEF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61D3-AAE6-4141-8541-807CC74EE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9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3E7AC-2C0A-4B5C-9984-DE489264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92EDC8-3F9E-D350-6EF6-6D603F0D9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1D44D8-1A8A-9E93-68BA-BCFCA3724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965659-4B2B-5204-452D-B2F9EF659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042E8F-08A3-282E-349D-E8D3CE6E6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53A800-75C8-3B29-D6A9-E4B0BA0A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5CE5-B33E-41DA-B796-4186B9DB9C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212998-D659-F402-0A95-8A4E2233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498D0A-2B86-0548-E02F-DB1FCAD0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61D3-AAE6-4141-8541-807CC74EE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46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01348-FF6C-36EE-C401-78EB3092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675520-5BD0-3C3A-A7DF-74F6E28A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5CE5-B33E-41DA-B796-4186B9DB9C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DCF018-3873-AABD-9B2D-33A03F47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9ACAE8-F042-5A61-AD19-595348C5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61D3-AAE6-4141-8541-807CC74EE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29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A64D35-CC9E-5BBD-CAB3-6A86CDF7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5CE5-B33E-41DA-B796-4186B9DB9C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2EA380-449A-078F-BCA6-79239716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B9011F-2938-10EE-78BB-BACFD255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61D3-AAE6-4141-8541-807CC74EE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29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09411-7885-45D3-CA70-CB0720C0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23DB06-ADB0-081D-D59B-E990D97A5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105E72-D830-2FF5-488C-EC5E702B7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E46B5A-14B1-0206-B577-1CEFFD8F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5CE5-B33E-41DA-B796-4186B9DB9C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8FD4A1-1448-A94F-6C50-6C99DD7A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7397E4-6778-82FA-BCBF-B990C211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61D3-AAE6-4141-8541-807CC74EE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37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A98B3-B110-1556-DA18-35A7EFC9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C7FA58-7C2F-2659-1BC9-599F3F5A8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C2B36A-38C1-9F32-9C98-8F2FC6893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C5B21F-234C-4000-5043-23485867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5CE5-B33E-41DA-B796-4186B9DB9C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1289F0-1CA1-FAE0-211B-8D145A7B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3F1EB5-4800-24C2-6629-E4B3C4442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61D3-AAE6-4141-8541-807CC74EE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55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65AA0A-36B7-5CFF-38A2-F90BFEF0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FDFE92-F9C4-084A-D72C-9C0F61C74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96E87-54BC-07F8-8967-CFC1FD7E4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55CE5-B33E-41DA-B796-4186B9DB9C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1C100-B1A2-F1B2-A6A3-CCF7F0D6F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A32BF3-D207-F768-666E-D3C9131B6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061D3-AAE6-4141-8541-807CC74EE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33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626" name="Picture 2" descr="5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2024-03-10T05:41:38Z</dcterms:created>
  <dcterms:modified xsi:type="dcterms:W3CDTF">2024-03-10T05:41:38Z</dcterms:modified>
</cp:coreProperties>
</file>