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6C0F3-C5A6-7C8A-FF80-6421A24B8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963097-F564-9695-A8C9-9F31F4C3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10A7F-F13D-E718-540D-D5102F2C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502E9-A618-A89B-CEF2-3B0DAD7E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B4D6-E6D7-9330-14D5-007A9708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4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FF309-DBA2-9128-1810-FC10ECDA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13A4A-3787-FBD3-9A74-926E0E79B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DA816-CF2E-9B64-1DB6-F9C9A61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6E9D4-395B-EC20-039F-DADBA67D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B66A6-A6F0-DD75-2B3D-B9FAC2CB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3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82769F-B793-F899-9808-F57B81394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FA3B0-9EA0-F846-F746-BB7676A81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AA015-B52E-5A37-6E94-03F5B634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858AA-A932-4003-C99A-658D3F11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9DF71-0711-3100-2DA2-AA522ABE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1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30134-81FC-D33E-4AFF-CDE869D0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0E43C-E9ED-5D58-F6A4-24ECBFDC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CB201-28B7-7C27-D433-7636E87B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DC284-0C1B-D99D-889C-D5B48C3D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A7E16-D21D-EED1-8B9D-F410472B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9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E4FA4-55C4-B8A9-F3C2-630B637F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6B84E-48C3-FF75-2A4B-8B2CC138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9A591-5462-DA2F-0D0A-E5951E08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A19A2-9C75-4079-979A-BE637CF5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1F320-C940-2C58-3C83-578449D5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E76D6-3DE1-53D4-8ACF-A2E2AF51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E220F-283B-F6BB-608A-A29AA33C0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A2B41-C3C1-8217-B5D8-FDFBDC70E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38FBD-9444-C133-92F1-CC035666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0F4DB-4FAC-6DA6-7333-68906D80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24C71-A948-E983-2F4B-8EB783B5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268B6-B4D1-EF92-1C35-B1F33048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8D1879-C6C5-8D3C-7B1E-2511DD3E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87829-0B57-2E3E-0AB7-B4CC13C39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31A9BD-0877-3118-C177-C411937BF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790FAD-3435-90BA-7C42-EEEC3B70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F3AA96-4782-2100-3841-A2A30EFE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10011D-207D-9B6C-1097-C8A1F4AB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F09DBC-B284-5A29-68A1-88183D33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3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89766-76C9-7197-3A96-8ADFF75A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AAE35-AC1F-9A17-2A5C-E8C958EA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D0798-78FD-FFE0-3174-0CB88F39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C870E5-E217-3018-75C2-C7C9ED26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52807D-985C-46BA-3C9F-AF077B19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A06F8E-0DD2-C596-DEDE-1352F524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ED251-1A51-A43F-6145-1FF470D3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BB21F-C7BA-A597-F161-04468271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EB531-5EAA-37C0-C99A-F417BE5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0C9DA-10A3-7BC0-CBA9-AACAFF245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71D89-9767-2AE7-6804-7831C5B4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05D44-55B0-CC0E-3F3E-C0164957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9F343-9BD3-44EE-CC98-FEC36081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5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E3E55-8D9B-3B22-2CE3-8233DC51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85FC02-792C-B748-96DF-DD43BD091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AED41-D003-2DB9-65C1-3F12CF55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EBCF7-2556-4E3D-8B96-80096028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25262-D36B-D1C7-4658-FF22662D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7A9FE-D2E0-3AD3-9BBF-8D4BA38E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4F8FE-0617-4E19-BB46-5CAAEEB7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733B0-2BDA-69DF-8E60-44BFEB34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9E196-1786-74AC-AD2C-B3BC2C2D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68AF0-995A-477B-90B4-7D17E763F2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78450-6CBE-9D53-E6B9-67C4BF0B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5AEA7-31BB-5542-AE29-DD41B095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D19B0-9028-47E8-8C92-5D23C6ABA7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2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2" descr="5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1699" name="Picture 3" descr="5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2024-03-10T05:42:00Z</dcterms:created>
  <dcterms:modified xsi:type="dcterms:W3CDTF">2024-03-10T05:42:00Z</dcterms:modified>
</cp:coreProperties>
</file>