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2EA0A-E32F-8695-840D-7C71165B8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B415D-D938-B31A-2E25-B1222092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7B48F-DE1E-34A8-BDD2-7F4E7FD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16422-40C2-9A47-1B6F-E1A64F6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108BE-310E-DD83-5706-F046285C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2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3557D-D629-9431-8EDF-D954628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6353A-B8ED-296F-E57D-4DAC1D15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5199-75DB-4708-AF52-E9D52FE2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9DD21-CEE3-18EA-E59F-39FFC4C3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16758-21B4-B87C-7FD0-B9D747AC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8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F3388B-3812-C6FB-90B2-CFE527475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AE46C-10CB-6A58-0DD8-AC8DB00F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3BAB2-8BE9-62EC-391F-514B412D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FEAB9-0108-2E17-C6BD-BDD22490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1E10E-0ED3-1C5C-20C2-669D1005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BE73-C368-1B42-22A8-9DF53A62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8E11E-C976-1A25-0046-0E15BF4A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708CB-BAAE-E7E9-9913-D94DB5A0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8F53E-EF5D-9A52-EAF0-0A249CC7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41738-3B3C-C8B3-581A-0765BD26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8AB1D-7811-0363-0132-FA866DD5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36570-82D6-33BE-DE51-150D060B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DFA34-A722-86B2-5AD0-508240B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6D937-D5D8-71ED-300D-AACB5668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FE347-8552-C33C-7954-D0D740D8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F5D6-731C-EB42-346B-1E072548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3C6A-4863-B1A6-5788-1E46C3B92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2194B-7B5C-1463-4D2E-64F2F57A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88133-8BB0-4A56-EF83-58722C6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5C9F-463E-FDDD-527C-950D8A14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B754F-299F-C01F-42FE-4A7D1EE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E7EF-FA4E-F77C-A4D8-302C2C6C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E37E0-B775-C0D6-A306-820496D7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48D86-B591-84BE-F8EE-0E5CADC90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90C42-045E-5E5A-5FD0-3AD252089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79621-9FEF-5D86-6B91-FC662CA61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34D37-BCAB-9F85-5F6C-B8CB74A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17C26-B20B-E94A-E31C-E950B812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10651-5DBD-8201-D6F1-47EE3581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2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D628-CF73-AE6E-7E37-D66F13E7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C5B22-CA55-4E9D-4531-03E42A39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BCB54-CCD3-D3E2-AB7C-666F8E24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7F77B-49AA-6B28-D463-984EE5E3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0D9BD-C41B-4CD2-1F0F-2FD0D511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75CCFA-2C68-E515-78AA-77A0F215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45480-1E7A-115B-894D-2F4A5744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0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29341-A8C6-E6D7-99D7-0B68DC43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27FB6-B9C1-1010-6AEE-52E17CAD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BD9CA-1618-2363-F0AC-DC5FED42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663D8-F42E-7AF5-C129-2C0C6003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E33AC-5262-D068-01A3-DE7C3C50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F65D6-FA01-AAF1-3AB8-D4AD93D3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8ABD2-BBE9-4A4A-792C-64250899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D5B58-BD8B-D86B-51A5-244B97E94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ABF17-96DD-F62C-4D50-73875D43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11BDE-1B9A-5BAD-B96A-B2B0775F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AF9C7-956C-C8B9-5560-8128D33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438F8-A51E-A33F-3C2C-9AD61EAD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47A85-8640-5177-C8C9-5ACD363B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56BDE-BEC3-A60F-BC67-BD6A3CE0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0EE24-5C9E-3586-D36D-1ED90CC3D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BF28-2124-4F67-AC8F-C043FEB54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24EE8-D248-E111-9569-892B54E2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B2ECB-6E49-13B3-B489-A7B0C6B2B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7C6A-B82C-4257-8275-D9478493D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22" name="Picture 2" descr="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2024-03-10T05:42:22Z</dcterms:created>
  <dcterms:modified xsi:type="dcterms:W3CDTF">2024-03-10T05:42:22Z</dcterms:modified>
</cp:coreProperties>
</file>