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30997-29B3-16BC-A82F-F3409469D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B40063-62DB-78BA-E604-BCE4F5957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1D225-DF87-C282-F702-87D9A761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F985-8560-411C-905E-B589761B0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5B9E3-42A4-B1FE-5DC3-105E2673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82315-3AF9-67FC-E6F5-374A200B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C84-D069-46CB-A3CD-9051EFB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4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2FFB2-40ED-03AA-C271-865675A3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599069-EF0A-C437-1E2A-85E508E8F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39580-CC3E-CE19-160C-C55B8DF8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F985-8560-411C-905E-B589761B0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47DDE-FB12-D881-728A-D1D09766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812A52-6563-50D5-F4F1-261A93CB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C84-D069-46CB-A3CD-9051EFB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4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54E166-C182-95A1-7391-EE29ED9FA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5DE605-2F5E-84EA-FB08-AA761A976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E0A6D-E5A8-0EF8-31AF-1767D06F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F985-8560-411C-905E-B589761B0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F7444-5C1D-ADA7-39B8-F6B050E6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92385-78A7-E9B5-4287-9A50C50C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C84-D069-46CB-A3CD-9051EFB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6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A8EA3-6DF6-11D2-2ACD-822E3506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6E71D-5629-ECCD-FF3F-B13CB224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A576F-1773-8747-8B09-CC295053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F985-8560-411C-905E-B589761B0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D89A3-E1DB-E93A-8242-7B1D45C4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F346B-B0D2-A99C-43A1-BE3B7806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C84-D069-46CB-A3CD-9051EFB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63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6B0F7-5B83-B0C3-03BC-8E2BF630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0E3A11-4D52-7290-DB08-23ACD17B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262E9-CD52-C1F0-A7CA-53C79331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F985-8560-411C-905E-B589761B0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D3D3E-2BFD-D622-3849-A9338015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A9E6C-6575-5B89-F21C-BC9313BA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C84-D069-46CB-A3CD-9051EFB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2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BB234-016F-E406-3792-B3B8E6FF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335C4-5103-6B19-C4BD-7DAB5C5D0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69D369-481F-F990-1170-96D2CA04D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1AA99-C06F-0C99-7382-A2C1896D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F985-8560-411C-905E-B589761B0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49FCE9-C543-FD71-99D4-FB5CA237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6F35FC-A5E1-4528-BCEF-AB6BFB7C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C84-D069-46CB-A3CD-9051EFB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54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81F7A-BA98-1E06-62AC-167916B4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CBDB9-7260-D695-91FF-68860C052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697F15-9517-C73F-EF65-241E14DA4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8E6AC8-F2DB-3E15-6E28-72C69728B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104953-1AB2-6534-6613-8B37FDA5D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926C91-8716-6CF9-6DAC-5BE1D68F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F985-8560-411C-905E-B589761B0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18368D-99DB-D043-C0C3-725A7EDC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26CFFC-AE6B-92D2-1EE2-0BD89AC8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C84-D069-46CB-A3CD-9051EFB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5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CD134-3697-8C2B-E44A-8AD39EE3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ABECFC-95A7-ABBC-9127-8315DC51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F985-8560-411C-905E-B589761B0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09AE90-BE45-7C0E-D591-6B21411F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C463B0-9873-2E67-F878-7C80129D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C84-D069-46CB-A3CD-9051EFB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4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CF6BFE-64CC-8B44-E5BB-F5B9D8F0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F985-8560-411C-905E-B589761B0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4E94E4-4178-87E6-976B-A7806061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E8FF92-F746-177B-93E5-F92FAB58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C84-D069-46CB-A3CD-9051EFB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0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9558B-2962-6441-D8A3-EAE57842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286C4-39DB-6409-0AEA-D0160AF6B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651C1-B94B-5851-E604-3FAC2C59A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2B962-583A-62EA-6CA1-A48BAE98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F985-8560-411C-905E-B589761B0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FDDAE-2864-340C-5240-E84A4B12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63F54-028C-3799-2C4F-58A46215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C84-D069-46CB-A3CD-9051EFB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9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D0D1A-9D59-96CE-B45C-BD605A14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0186A3-DEF9-6F40-7FC7-75447B816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5E6111-6305-AA8B-9AAB-FF0705D84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A184D-9676-C6BF-5114-297B8243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F985-8560-411C-905E-B589761B0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7BB2A4-1A5B-024B-B861-DBBF9BEC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4DE8E-BEB9-BDAC-43BF-88B860F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C84-D069-46CB-A3CD-9051EFB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70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4C780B-838E-FA78-560F-D066A140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852669-47B2-6E21-B9D5-DFE71AF0F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61358-F7B6-E039-E06B-89CCC864E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8F985-8560-411C-905E-B589761B0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E406E-AAE4-EBBE-496F-965BF8A94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093B9-23E1-6EE2-15ED-F706AA83F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D3C84-D069-46CB-A3CD-9051EFB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770" name="Picture 2" descr="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5795" name="Picture 3" descr="53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2024-03-10T05:42:44Z</dcterms:created>
  <dcterms:modified xsi:type="dcterms:W3CDTF">2024-03-10T05:42:44Z</dcterms:modified>
</cp:coreProperties>
</file>