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A8852-1459-24EE-CDE0-8A893CF80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167509-8D8B-9200-0B66-82AAD6631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6C8BC-BE3E-DE6D-A119-CC930886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40B-9D25-4A3D-94E9-802B10714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4F890-BE8F-2248-42A6-A6A20131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065AA-2F1F-DE19-C479-349AB24B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FF-0E9A-4CEC-87E3-6C7F1F4D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9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1489-872E-4EDE-445C-511D8887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DD5A5D-BADE-3875-FF8D-538E975A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B1A7F-FDA0-3014-0592-688DB28E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40B-9D25-4A3D-94E9-802B10714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65541-F003-A51B-451F-0729BE45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02AAD-7355-BA26-E44A-0D6802BC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FF-0E9A-4CEC-87E3-6C7F1F4D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2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E88255-220B-C1CD-BF88-8422BF7EC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BD7D5F-8A98-D770-FCE5-3B9A04739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8CBCE-D377-CFCB-A874-8EB93E1F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40B-9D25-4A3D-94E9-802B10714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135F7-61EC-63C4-AD23-3CA6A105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6BA54-FA4C-3046-6CD0-2A953589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FF-0E9A-4CEC-87E3-6C7F1F4D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67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14E3B-4353-7771-85AA-A892EC26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1964E-FAEF-75A1-E84D-8DEA1992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EB156-982A-6ED2-3061-A19A5D0B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40B-9D25-4A3D-94E9-802B10714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20638-7F5C-52FB-AF60-CCF88058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5035B-8F36-4BE9-5405-EA9F6D74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FF-0E9A-4CEC-87E3-6C7F1F4D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7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5BAAC-85F7-D377-AEA1-D1159DAF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E4A59C-38C0-F355-F52A-6813C68EF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06E6A-521C-9130-307F-3E132E84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40B-9D25-4A3D-94E9-802B10714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17D2E-C030-423F-3072-FF42809B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50885D-9655-A7EF-8814-E58E4F00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FF-0E9A-4CEC-87E3-6C7F1F4D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68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CD5FF-C765-C7C7-24FD-F222B83A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0D5E1-8074-6F14-C210-F7116ECA9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5F6786-DA11-57B4-0F31-342707AE7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F4E88C-DD95-EA17-F1D8-CE8E0B6E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40B-9D25-4A3D-94E9-802B10714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3C6A9-0A66-10A6-D25F-58B332C9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E8E119-DC44-0300-48E5-8AE87DC7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FF-0E9A-4CEC-87E3-6C7F1F4D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81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2E5C9-FBD9-9996-E14A-2B080667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ECDED-C0ED-160E-FD04-E0C7C2634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C15524-C58C-6A7D-A849-9BFA92E5F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E2FCF4-E622-A982-1E8B-6B14C0B59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DD5D2E-0563-3B83-623C-00B8CB10F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D2B77B-8DBD-A507-9A76-7FFBBA18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40B-9D25-4A3D-94E9-802B10714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790FE2-8D63-2A54-7010-1AD0EC04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44137B-4EE1-1156-67A3-FC4458A5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FF-0E9A-4CEC-87E3-6C7F1F4D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0CEB7-C884-A471-C759-8DDF818F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4A75DF-D1EA-03FD-2B70-B1E62574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40B-9D25-4A3D-94E9-802B10714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329096-17A0-6C8A-4A0D-E00561F0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2CA098-CC93-537C-D9D6-9BE59DE3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FF-0E9A-4CEC-87E3-6C7F1F4D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17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2A23DE-E805-21C6-BF1D-0F77C9FA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40B-9D25-4A3D-94E9-802B10714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9F243D-DCC4-2CF8-446D-AE11C4D2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5046FE-D529-361B-5C05-2A4A71A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FF-0E9A-4CEC-87E3-6C7F1F4D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9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5B7BC-340E-87E4-3D92-2A229942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8AC05-6305-392D-7E09-8EF94F652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1E4E22-6BC7-BC97-1931-59ABDAA06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D9AA7D-6AA9-E51B-A192-F7FBF603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40B-9D25-4A3D-94E9-802B10714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E22DF7-9EA6-CEB2-8D44-BD5F0FF4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751A70-3B23-1CE9-CCC4-230BF361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FF-0E9A-4CEC-87E3-6C7F1F4D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46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A9123-665C-B39A-51B3-B529BB21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7BEC83-0411-46CA-48D0-04572F0B2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F3F103-6CC4-3736-82C6-35F787753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0569E-1DA3-D883-B793-01203391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40B-9D25-4A3D-94E9-802B10714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76839-328A-6891-FD8B-9065E18D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EEECD-33EF-C354-4224-9F1F21A2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FF-0E9A-4CEC-87E3-6C7F1F4D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C45906-BBC7-8E86-AE04-7DCF8D3B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E4E047-B961-F87F-19E0-7D682F6EB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46C70-A41B-3A78-3BA7-558E6D39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AD40B-9D25-4A3D-94E9-802B10714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7BBF9-3EF0-EFB4-03CE-A7BD7183C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C58DB-0E5C-29E4-A2D8-3C38720E0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8B7FF-0E9A-4CEC-87E3-6C7F1F4D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6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818" name="Picture 2" descr="5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2024-03-10T05:43:05Z</dcterms:created>
  <dcterms:modified xsi:type="dcterms:W3CDTF">2024-03-10T05:43:06Z</dcterms:modified>
</cp:coreProperties>
</file>