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804E-EC62-4382-8B08-C46D9929A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627D8-B3E3-9370-2433-8651D8F39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F0ECE-8AF2-9651-3FAF-03B47173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A6CE9-0E67-F975-691D-AA375D5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3F6A7-A867-8655-9DC0-26155995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A0854-2892-3EF4-0D11-BCBC0DB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67673-FAE8-9626-F023-5F13B465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3FB8C-78D9-F811-FF1D-F6870A97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AAC70-2549-B4D1-962A-DAED4187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FC010-F18B-AEEE-B72E-F48AC448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963FC-81E2-0F6C-A059-09D4D01C7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646B1-0A18-4E15-0CCD-2E5CE8A48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9373B-3248-B8B5-369E-404EC938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1416A-6DB6-2D44-D194-C4426CCF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F5F9-02C3-BF86-2CFF-1AFD4778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03923-9243-C569-6B1D-B85CA941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E80B4-CD2D-2396-7A21-31695AD7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2EA47-C203-78CE-B5F7-3E3C4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AFA2-2243-F6DE-BD8B-955BA7C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8C2A9-6B90-2B51-AB23-4866CB2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7D36-5B26-D4C5-B6C0-281933E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39DD5-CE75-E4B7-CE01-1A02A552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A8D1-AFBC-8C33-9F10-CC9EEEE8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E7C82-4BF2-46F0-ED7F-6F28B358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C1735-A815-21E6-D39B-685ACCC1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F02F-A54A-9DEE-E8C5-192CF2A0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D64D0-A318-21E7-FFB1-92A3B1D9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6D998-53ED-BE1C-B455-0E089492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A4504-257C-4969-0D5D-36B2BB9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6E7C-8C25-27ED-951D-7804ABC4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D4A46-DE98-30A0-398B-F56F1B04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F302-A118-8928-52C5-43F9AE2A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322C-30CB-0A17-9BCC-400C1F78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291A3-2E33-9264-06CC-2490D1D3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7FC74-D10E-DE1C-7E38-F6A9B7352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06D3B4-C588-B9C1-9829-2551844A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460D2-72C2-D8B1-C3FD-87A2F34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9AD8B-D4A4-1685-0128-B724377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620D8-FC60-0139-5737-7E221255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0825-AF51-A865-0EFF-76D1F8AA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AA9579-B8F1-35C4-1FB8-FD0C6449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B5C16-C14A-ED55-7BA5-214A2987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6E2C22-70A2-2115-6427-BBC43717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E6C39-7881-E773-7681-5A164968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11156-452B-ACEB-2C90-9421CB71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08097-4FF1-8BF1-7BC0-914AA8D7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1F3F5-B2E8-7A18-3F89-1D27A9AA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0AC17-F6C8-9A60-FA1B-48253DB3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74CFC-B57A-13AA-8131-A0CE40F9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E6CC6-3FAB-E426-CE08-89051DB4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6DC0A-0CAD-1DEC-1BB1-649FE992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1CCB7-1698-9C81-61B5-6FEB1877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CB79-5031-4A8C-5182-7E1CA67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BEAEC-0519-3D4B-9EC8-A7186A5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5C25C-CFF0-F6C2-74FB-B36C684F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489DF-9DCE-372E-7ACC-325AEC57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33B25-C160-00A8-08E4-C1DC50B1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41769-7B75-E061-72D0-9485D09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9434E-4F16-59C0-0846-EE4229DB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45FF2-88E6-BD07-559C-3B53CE3B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64896-37F2-23AA-2D47-ABF5A66B7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093E1-DAE0-413F-AB00-62F765597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D1596-BB5A-2C69-D762-5082AFD6B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3DEDD-0ED9-515C-B12C-BA6A912F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9854-85A4-4E76-B7D1-D9D18FBDB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2024-03-10T05:43:27Z</dcterms:created>
  <dcterms:modified xsi:type="dcterms:W3CDTF">2024-03-10T05:43:27Z</dcterms:modified>
</cp:coreProperties>
</file>