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72A1-F3F8-7E33-AF49-3330D1B3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2AD8E-12B5-368C-A6D9-E9034B162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964FD-2EDF-77E5-2ED2-084F6B5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20E53-46EA-E0BC-008B-3541972D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30357-F2B7-F664-EAF1-EF469FF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2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E604B-995C-AEEA-8CCB-EC890D98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D51EA-91C8-F03B-10A4-ADF55819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C2DF7-CB75-7392-09BD-92A77199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3C835-4B8D-86DD-3ABB-B4FDBE16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C7855-D643-EBE0-14FE-4545C2E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714222-6E48-1716-5136-D8E9F4B7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A8734-FAAE-AC04-E7AD-49F82A0A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1841B-4ECC-0C03-7291-EBED8163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BD264-12E7-7A08-D311-31DEC53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8340C-9BEB-0685-D4B1-C497B178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98BD-FB87-08BD-3178-98184B1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C576B-3452-6211-6F37-73E48E60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7513-A63D-F311-CCFB-25CC463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1B3F6-33BA-453A-8915-2E7F0A61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8B726-BA71-F48F-BED7-AEB074EC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4BA9-C204-138B-7C36-B2A927E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9E9E4-7F38-555E-EA46-0053EA41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91AD9-36FC-6EC1-3EF6-A569D53D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25CA1-658E-04CC-2F5D-BA38CC2F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6E8F1-58C5-A2C3-337D-F3EF656F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7E03-5798-ED55-3A3A-861CC0D4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9E713-2E07-3DE3-B856-BC7F84EFF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92E39-E313-5F9A-EF6B-CF694C31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BB9F9-C4AD-4071-3DD6-B4FE9230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06095-1B53-48F7-A4C5-E2C8FA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9F9A2-15AC-4698-267E-6ABC2D3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7A775-60CE-54A1-A120-CD1591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836E3-B473-F92E-FA48-F863915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CD9BB-8115-CF51-9177-8E5F9603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DF8779-914B-7C5A-CF7A-AAC917B6F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18672-5B5E-4853-3542-5B6F8E7B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3E352-D9B8-E861-3F97-5A7E8D8B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84FE9-6CB3-FF7F-E8C8-F77C628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E6BB5-8143-4062-EA1E-48BF3642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2BFC-B140-DA0F-CAEF-EBEA77C3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43AD5-BD22-4475-46D2-696D87E5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885C5-A330-EA66-CAF6-AFE5F37F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4350C-2DD9-55E7-2C27-CB560A48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6DABE-14F2-C2A9-EDC7-FA2B725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8205D-AB01-CB8A-27AB-EC98B8D7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4015C-FC98-5536-A837-FC9CA94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8DE44-B100-FD9E-70E6-8A623512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D5554-020E-A48C-35A3-27C7E05F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CA7A5-5850-9AEE-170D-E7A8F7BC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54B3C-106B-A6CA-78F8-64C2050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3D9F7-0B05-7D01-D133-252C47B0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28599-1B1A-105E-26B1-73C16663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2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9F57F-F7C0-EB19-0E8B-AF8B4ECE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AB664C-D8BF-7DBA-8D4F-D4321DDEC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8528A-EF07-2A5A-5DAF-F1DEAF91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A5C1C-6700-B550-B2B0-FEE80B3D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5A1D4-E35A-C9CA-6EE9-FDBFB9D3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F3C41-C564-9037-1A43-A1C1D30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89E33-A218-AEC6-6131-63224A80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EBDA-8E0D-DA28-7FD0-0C2950C2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AE57-8DB2-973F-9914-4B8AEEEE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B177-51F3-44F4-A12B-148987C8EB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D3655-53D6-0AC2-3380-42704871A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A9266-C92C-6E36-272F-668E5105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AA4-DFE0-466C-BE0C-94DC3C8E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 descr="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939" name="Picture 3" descr="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2024-03-10T05:43:49Z</dcterms:created>
  <dcterms:modified xsi:type="dcterms:W3CDTF">2024-03-10T05:43:49Z</dcterms:modified>
</cp:coreProperties>
</file>