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DD56B-D38E-8C20-96FA-3F23825B3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8EBB42-40AE-B620-77A8-847A7E1B8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768FA-62AB-50E8-AD28-1F902CB1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5E1A-2B71-49F8-AD45-3E9F4F8131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23D50-9022-80A6-2A80-0C3DE97E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96FBB-0FA7-D64F-7B54-B3E81742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3130-3C48-453A-8365-186470959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53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17336-520E-7133-A533-131B0448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468F17-C3B8-C146-D969-3F2C59BDB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D7BBF-51A8-9E27-73E1-2D6495DF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5E1A-2B71-49F8-AD45-3E9F4F8131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591B1-B515-C1FC-F726-AE77A0A8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50E6E-357D-22DE-8EA7-8B959C57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3130-3C48-453A-8365-186470959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6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81584C-22E8-90D7-A936-ED894CE2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FEB0A6-58E7-017E-E76A-05B6CC2CE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87F24-AB45-3659-FC9E-42A2F13D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5E1A-2B71-49F8-AD45-3E9F4F8131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23918-6460-7609-CC38-0540F0E0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65720-C464-9D51-C9E4-EA147040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3130-3C48-453A-8365-186470959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12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04F84-7C93-768F-001F-593D4DED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5AD53-3453-8990-95C2-C0020FC5F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D44D7-B446-5B26-83AE-34775844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5E1A-2B71-49F8-AD45-3E9F4F8131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6352F-5927-ACE7-A023-7817FE09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B41AA-2BA0-94F0-4F09-B41E3E81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3130-3C48-453A-8365-186470959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0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3ADEE-D533-18A7-C2C1-637904A3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A2A0A-686D-3B15-868A-3E1DF17E8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43F02-B5AE-CB40-190D-54BD5BD9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5E1A-2B71-49F8-AD45-3E9F4F8131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C6E36-022C-BB71-E1A8-05F59BE8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0BF4-8EAA-D6CA-479E-2C218E5B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3130-3C48-453A-8365-186470959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0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AA2E9-8071-C6F7-DDE4-957B0D9C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6BA8E-603E-5977-7E05-6E2F3ABCB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8DDC8-DE77-CAAD-EF17-827949F4C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D1A40-584F-CCEC-6F80-D722362C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5E1A-2B71-49F8-AD45-3E9F4F8131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84DE8F-107A-F184-C8A8-FF0BC700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FCB9B8-5E5D-80E5-D54F-329DB233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3130-3C48-453A-8365-186470959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2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ECDC4-A10D-D266-8F28-798F54C0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B414C1-7B7A-DE69-F6A9-B21ED5616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E61070-338E-997A-5D4B-FA4503F9B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4CD997-029D-2EAB-C5A0-B0DB32DF5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C0AA46-7CE9-AE6F-9FB3-1D0212768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AB6F91-97FF-239A-DAA2-EF422C0E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5E1A-2B71-49F8-AD45-3E9F4F8131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6A7BE1-A88A-ED2F-A56A-8D8EE719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7E071-FE9A-7BA1-65F6-B00DAD64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3130-3C48-453A-8365-186470959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9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515DD-9145-D5C0-F48A-33D969BB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8E2035-B0A1-49FC-23B8-B9011210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5E1A-2B71-49F8-AD45-3E9F4F8131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025803-F825-70C4-FEFE-52D84AB6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2C29EB-99EC-5C57-8319-9B12A5FD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3130-3C48-453A-8365-186470959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25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D9EB94-640E-62A7-0260-E2F9CA1D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5E1A-2B71-49F8-AD45-3E9F4F8131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493C3A-F795-C035-D355-52DA9788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535BA7-C0B7-F1CA-9A14-54847889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3130-3C48-453A-8365-186470959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6CB6A-0A13-22E1-AA74-946EA0F4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4D0AB-8176-7038-EC14-93BDBEEF8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C3B938-20BD-6413-5BBC-183B1D074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AED57F-F362-DEA1-2EBD-0BE3A4DB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5E1A-2B71-49F8-AD45-3E9F4F8131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066D3-A1A7-3D9B-8A16-E8A886FD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5667E9-47FF-BCB3-D972-E07234DF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3130-3C48-453A-8365-186470959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69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51D04-F64A-E021-13D3-F5DA9DF8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C66D2D-41B8-58A0-2C0E-D31C573A3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1D3062-9842-8ED6-CCCB-DAEE6C853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01F79A-6E39-88B5-45AC-C59E76EE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5E1A-2B71-49F8-AD45-3E9F4F8131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9B239D-6EDA-F6FF-0E7A-18A523D6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AE284-79EB-7666-15C2-763BF0AA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3130-3C48-453A-8365-186470959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9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EC5063-8375-9CA8-FF39-294D76ED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FFFB0D-E75B-08E3-9390-5036E030E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D1875-3624-1AC7-8BE7-DEB5823F5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5E1A-2B71-49F8-AD45-3E9F4F8131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A805D-4F34-7109-462A-A7DF5C6A4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79470-D13B-970F-12BF-E4297EAC8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83130-3C48-453A-8365-186470959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0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010" name="Picture 2" descr="5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2024-03-10T05:44:21Z</dcterms:created>
  <dcterms:modified xsi:type="dcterms:W3CDTF">2024-03-10T05:44:21Z</dcterms:modified>
</cp:coreProperties>
</file>