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7626-4325-B97B-EEB5-BD51D8531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81995-B446-6829-1E70-6E47EC416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DC5E3-E15A-EDA5-51EB-23848B69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A5BD0-9693-3142-8149-BEF0E2E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EA00F-6DB8-2D93-426E-6D95B70B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9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5FB14-382E-4880-42DE-3232F27A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62001-242A-CCCA-8F11-2BC35985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2380F-96BA-24D0-F717-D0253E28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0FC3-82E2-DE75-D3E9-D5C3B432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81EF-74CB-9846-F906-BB1C30DE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A37118-1311-9698-04B3-FD9E44099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4C6B76-98A4-57DB-152B-EDDA4852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3CF0F-CFD3-BC45-2AE7-1221CAC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7CA02-4618-8450-4052-C5BE328D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22FF4-052D-FC3C-FCFB-CBCA4A76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55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0A5C-A640-476C-2E14-EC4CFA01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39DBE-3651-C2F9-7004-DEE0A4C8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0B2F9-AB4E-B228-DE44-33BDC9DC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029C2-1741-4B45-CDE4-DAB764D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E5188-67D7-63C6-6426-80E0EC76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1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0DDC-8C9D-3FC1-A532-4F07FC33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E730E-4B0D-89E5-E247-5D710A26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440AD-5ECA-5EC4-6CF6-F362E997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0DBAE-9F4A-B031-C24C-18D7ED4B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46114-F110-D139-1994-5047E79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1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82D2E-7969-3F68-85B8-ABC74319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F7E38-BF48-F731-6A63-9AAD466A9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60123-08F6-C9D4-B361-9820C4EC1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BE0B2-B7FA-E43A-2226-29CD92CB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743C5-44DF-289D-15D0-6C33604B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3F49A-9CEA-0091-5017-BF637C6E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07FF1-A8C4-BAD5-3157-B8F1B425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E191A-9864-46C2-4A22-835A1E77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9549F-DC1C-1EB0-8D0C-1EE133BF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827C8-212F-0390-FDD6-E227B5A6A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55C80-F421-63DC-44ED-4D0BCEEC5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E7A3A6-F0C3-F3AE-E4B9-89E1E433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4B257-FE2D-AD65-D524-585BEF21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330F57-F90F-9647-3173-FB898742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6D618-15ED-B4DC-04EF-9E8E39E8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6DA536-9CAB-7818-AF60-F362143F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CB9015-CA5C-7D0E-CDCA-10CB8D6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E9AC08-3A7C-90D3-AE2B-0C84B106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6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361C7-7FBC-0EFF-54D6-A9E1BE32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F31D9-EE35-A763-30B4-CCEA7A6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FAAF9-4885-7E5C-A263-04DD09B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9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14CE-5A1F-A99C-8121-A41F22C0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D56DE-2DF7-7EBA-8E76-96156BC0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D6770-6D65-3EFE-2C5B-3DA63D53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9D38F-CB56-44C0-5C66-C9C32169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27027-58B9-66FF-1083-3EDE8909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115EFA-A162-5ACD-F5A6-E4BC7A22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0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0FA92-3BC7-5E35-C62B-4B52BAE5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2B10BF-C3BD-44F7-B3DB-4579415B8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707F7E-CF7C-73F7-0E9F-B4F5D600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81A86-CD6A-C6ED-5F16-CDBB5AE0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9E754-3FA3-29C5-6A66-2F60BD15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77C89-374D-52BF-5C29-931FF4C6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BDE342-1C2C-0450-668F-E17FEFFA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54044-BF20-B676-F916-A7249A6D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9E0DF-AF26-3FDC-386A-56C48CF6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2C05F-1199-4660-887B-FAFE58FDE35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CD5CC-EA2C-60BC-613C-00D7A60E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E28E2-2789-4DAB-76DC-B494FBE12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FAF0-5B2F-4E68-8178-BB6E79C93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8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2024-03-10T05:44:43Z</dcterms:created>
  <dcterms:modified xsi:type="dcterms:W3CDTF">2024-03-10T05:44:43Z</dcterms:modified>
</cp:coreProperties>
</file>